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2" r:id="rId4"/>
    <p:sldId id="268" r:id="rId5"/>
    <p:sldId id="269" r:id="rId6"/>
    <p:sldId id="261" r:id="rId7"/>
    <p:sldId id="270" r:id="rId8"/>
    <p:sldId id="274" r:id="rId9"/>
    <p:sldId id="275" r:id="rId10"/>
    <p:sldId id="276" r:id="rId11"/>
    <p:sldId id="277" r:id="rId12"/>
    <p:sldId id="278" r:id="rId13"/>
    <p:sldId id="279" r:id="rId14"/>
    <p:sldId id="260" r:id="rId1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ūnas Poviliūnas" initials="AP" lastIdx="1" clrIdx="0">
    <p:extLst>
      <p:ext uri="{19B8F6BF-5375-455C-9EA6-DF929625EA0E}">
        <p15:presenceInfo xmlns:p15="http://schemas.microsoft.com/office/powerpoint/2012/main" userId="Arūnas Poviliūna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ūnas Poviliūnas" userId="8d4f13cf-0364-4eb3-87d0-5f6c310ad1ca" providerId="ADAL" clId="{E0FA1BB1-04C5-4002-80F8-14D7F50D87B5}"/>
    <pc:docChg chg="undo custSel addSld delSld modSld sldOrd">
      <pc:chgData name="Arūnas Poviliūnas" userId="8d4f13cf-0364-4eb3-87d0-5f6c310ad1ca" providerId="ADAL" clId="{E0FA1BB1-04C5-4002-80F8-14D7F50D87B5}" dt="2024-07-01T03:25:49.540" v="1315" actId="2696"/>
      <pc:docMkLst>
        <pc:docMk/>
      </pc:docMkLst>
      <pc:sldChg chg="addSp delSp modSp">
        <pc:chgData name="Arūnas Poviliūnas" userId="8d4f13cf-0364-4eb3-87d0-5f6c310ad1ca" providerId="ADAL" clId="{E0FA1BB1-04C5-4002-80F8-14D7F50D87B5}" dt="2024-06-30T02:19:23.622" v="366"/>
        <pc:sldMkLst>
          <pc:docMk/>
          <pc:sldMk cId="1186742233" sldId="256"/>
        </pc:sldMkLst>
        <pc:spChg chg="mod">
          <ac:chgData name="Arūnas Poviliūnas" userId="8d4f13cf-0364-4eb3-87d0-5f6c310ad1ca" providerId="ADAL" clId="{E0FA1BB1-04C5-4002-80F8-14D7F50D87B5}" dt="2024-06-29T11:34:54.296" v="257" actId="27636"/>
          <ac:spMkLst>
            <pc:docMk/>
            <pc:sldMk cId="1186742233" sldId="256"/>
            <ac:spMk id="2" creationId="{20D46CD1-1954-42A2-9CD9-98DC9E266F00}"/>
          </ac:spMkLst>
        </pc:spChg>
        <pc:spChg chg="mod">
          <ac:chgData name="Arūnas Poviliūnas" userId="8d4f13cf-0364-4eb3-87d0-5f6c310ad1ca" providerId="ADAL" clId="{E0FA1BB1-04C5-4002-80F8-14D7F50D87B5}" dt="2024-06-29T11:35:50.343" v="262" actId="790"/>
          <ac:spMkLst>
            <pc:docMk/>
            <pc:sldMk cId="1186742233" sldId="256"/>
            <ac:spMk id="3" creationId="{D6ADB9EF-05C2-4C8F-A6EB-84305FAA981C}"/>
          </ac:spMkLst>
        </pc:spChg>
        <pc:spChg chg="add del mod">
          <ac:chgData name="Arūnas Poviliūnas" userId="8d4f13cf-0364-4eb3-87d0-5f6c310ad1ca" providerId="ADAL" clId="{E0FA1BB1-04C5-4002-80F8-14D7F50D87B5}" dt="2024-06-30T02:19:23.622" v="366"/>
          <ac:spMkLst>
            <pc:docMk/>
            <pc:sldMk cId="1186742233" sldId="256"/>
            <ac:spMk id="4" creationId="{CA489565-8C1E-4A03-BB6B-188702C74FB7}"/>
          </ac:spMkLst>
        </pc:spChg>
      </pc:sldChg>
      <pc:sldChg chg="del">
        <pc:chgData name="Arūnas Poviliūnas" userId="8d4f13cf-0364-4eb3-87d0-5f6c310ad1ca" providerId="ADAL" clId="{E0FA1BB1-04C5-4002-80F8-14D7F50D87B5}" dt="2024-06-30T02:10:48.938" v="271" actId="2696"/>
        <pc:sldMkLst>
          <pc:docMk/>
          <pc:sldMk cId="1743692416" sldId="257"/>
        </pc:sldMkLst>
      </pc:sldChg>
      <pc:sldChg chg="modSp">
        <pc:chgData name="Arūnas Poviliūnas" userId="8d4f13cf-0364-4eb3-87d0-5f6c310ad1ca" providerId="ADAL" clId="{E0FA1BB1-04C5-4002-80F8-14D7F50D87B5}" dt="2024-06-30T05:45:08.165" v="862" actId="20577"/>
        <pc:sldMkLst>
          <pc:docMk/>
          <pc:sldMk cId="3463950255" sldId="258"/>
        </pc:sldMkLst>
        <pc:spChg chg="mod">
          <ac:chgData name="Arūnas Poviliūnas" userId="8d4f13cf-0364-4eb3-87d0-5f6c310ad1ca" providerId="ADAL" clId="{E0FA1BB1-04C5-4002-80F8-14D7F50D87B5}" dt="2024-06-30T02:11:10.374" v="279" actId="20577"/>
          <ac:spMkLst>
            <pc:docMk/>
            <pc:sldMk cId="3463950255" sldId="258"/>
            <ac:spMk id="2" creationId="{EAD6C47A-9E66-4175-83AB-01D5BFEDD803}"/>
          </ac:spMkLst>
        </pc:spChg>
        <pc:spChg chg="mod">
          <ac:chgData name="Arūnas Poviliūnas" userId="8d4f13cf-0364-4eb3-87d0-5f6c310ad1ca" providerId="ADAL" clId="{E0FA1BB1-04C5-4002-80F8-14D7F50D87B5}" dt="2024-06-30T05:45:08.165" v="862" actId="20577"/>
          <ac:spMkLst>
            <pc:docMk/>
            <pc:sldMk cId="3463950255" sldId="258"/>
            <ac:spMk id="3" creationId="{227242A6-A53C-47CA-859F-4DC43114359F}"/>
          </ac:spMkLst>
        </pc:spChg>
      </pc:sldChg>
      <pc:sldChg chg="del">
        <pc:chgData name="Arūnas Poviliūnas" userId="8d4f13cf-0364-4eb3-87d0-5f6c310ad1ca" providerId="ADAL" clId="{E0FA1BB1-04C5-4002-80F8-14D7F50D87B5}" dt="2024-06-30T04:58:51.616" v="674" actId="2696"/>
        <pc:sldMkLst>
          <pc:docMk/>
          <pc:sldMk cId="2864553866" sldId="259"/>
        </pc:sldMkLst>
      </pc:sldChg>
      <pc:sldChg chg="modSp ord">
        <pc:chgData name="Arūnas Poviliūnas" userId="8d4f13cf-0364-4eb3-87d0-5f6c310ad1ca" providerId="ADAL" clId="{E0FA1BB1-04C5-4002-80F8-14D7F50D87B5}" dt="2024-07-01T03:15:08.635" v="1311"/>
        <pc:sldMkLst>
          <pc:docMk/>
          <pc:sldMk cId="954230592" sldId="260"/>
        </pc:sldMkLst>
        <pc:spChg chg="mod">
          <ac:chgData name="Arūnas Poviliūnas" userId="8d4f13cf-0364-4eb3-87d0-5f6c310ad1ca" providerId="ADAL" clId="{E0FA1BB1-04C5-4002-80F8-14D7F50D87B5}" dt="2024-06-30T19:48:03.320" v="1101" actId="20577"/>
          <ac:spMkLst>
            <pc:docMk/>
            <pc:sldMk cId="954230592" sldId="260"/>
            <ac:spMk id="2" creationId="{8FD8988C-75BD-43B4-A194-18D13B86A0E8}"/>
          </ac:spMkLst>
        </pc:spChg>
        <pc:spChg chg="mod">
          <ac:chgData name="Arūnas Poviliūnas" userId="8d4f13cf-0364-4eb3-87d0-5f6c310ad1ca" providerId="ADAL" clId="{E0FA1BB1-04C5-4002-80F8-14D7F50D87B5}" dt="2024-07-01T03:15:08.635" v="1311"/>
          <ac:spMkLst>
            <pc:docMk/>
            <pc:sldMk cId="954230592" sldId="260"/>
            <ac:spMk id="3" creationId="{80C42BC5-D22D-4439-90CC-CF612B823526}"/>
          </ac:spMkLst>
        </pc:spChg>
      </pc:sldChg>
      <pc:sldChg chg="modSp add ord">
        <pc:chgData name="Arūnas Poviliūnas" userId="8d4f13cf-0364-4eb3-87d0-5f6c310ad1ca" providerId="ADAL" clId="{E0FA1BB1-04C5-4002-80F8-14D7F50D87B5}" dt="2024-06-30T02:13:07.741" v="317" actId="113"/>
        <pc:sldMkLst>
          <pc:docMk/>
          <pc:sldMk cId="3182311158" sldId="261"/>
        </pc:sldMkLst>
        <pc:spChg chg="mod">
          <ac:chgData name="Arūnas Poviliūnas" userId="8d4f13cf-0364-4eb3-87d0-5f6c310ad1ca" providerId="ADAL" clId="{E0FA1BB1-04C5-4002-80F8-14D7F50D87B5}" dt="2024-06-29T10:11:33.894" v="203" actId="20577"/>
          <ac:spMkLst>
            <pc:docMk/>
            <pc:sldMk cId="3182311158" sldId="261"/>
            <ac:spMk id="2" creationId="{DEBB531A-6E90-4BD4-A023-65B89D957FA0}"/>
          </ac:spMkLst>
        </pc:spChg>
        <pc:spChg chg="mod">
          <ac:chgData name="Arūnas Poviliūnas" userId="8d4f13cf-0364-4eb3-87d0-5f6c310ad1ca" providerId="ADAL" clId="{E0FA1BB1-04C5-4002-80F8-14D7F50D87B5}" dt="2024-06-30T02:13:07.741" v="317" actId="113"/>
          <ac:spMkLst>
            <pc:docMk/>
            <pc:sldMk cId="3182311158" sldId="261"/>
            <ac:spMk id="3" creationId="{6ADC6A0C-D41F-4DD8-86DF-A4F4ED42CD6D}"/>
          </ac:spMkLst>
        </pc:spChg>
      </pc:sldChg>
      <pc:sldChg chg="addSp delSp add del">
        <pc:chgData name="Arūnas Poviliūnas" userId="8d4f13cf-0364-4eb3-87d0-5f6c310ad1ca" providerId="ADAL" clId="{E0FA1BB1-04C5-4002-80F8-14D7F50D87B5}" dt="2024-06-30T04:35:37.215" v="589" actId="2696"/>
        <pc:sldMkLst>
          <pc:docMk/>
          <pc:sldMk cId="3350445694" sldId="262"/>
        </pc:sldMkLst>
        <pc:spChg chg="del">
          <ac:chgData name="Arūnas Poviliūnas" userId="8d4f13cf-0364-4eb3-87d0-5f6c310ad1ca" providerId="ADAL" clId="{E0FA1BB1-04C5-4002-80F8-14D7F50D87B5}" dt="2024-06-29T10:42:35.777" v="205"/>
          <ac:spMkLst>
            <pc:docMk/>
            <pc:sldMk cId="3350445694" sldId="262"/>
            <ac:spMk id="2" creationId="{276526DD-6ABC-4B21-B98F-F0305F3DE84B}"/>
          </ac:spMkLst>
        </pc:spChg>
        <pc:spChg chg="del">
          <ac:chgData name="Arūnas Poviliūnas" userId="8d4f13cf-0364-4eb3-87d0-5f6c310ad1ca" providerId="ADAL" clId="{E0FA1BB1-04C5-4002-80F8-14D7F50D87B5}" dt="2024-06-29T10:42:35.777" v="205"/>
          <ac:spMkLst>
            <pc:docMk/>
            <pc:sldMk cId="3350445694" sldId="262"/>
            <ac:spMk id="3" creationId="{E3497D2B-2416-437D-881A-1D465D99BFE6}"/>
          </ac:spMkLst>
        </pc:spChg>
        <pc:picChg chg="add">
          <ac:chgData name="Arūnas Poviliūnas" userId="8d4f13cf-0364-4eb3-87d0-5f6c310ad1ca" providerId="ADAL" clId="{E0FA1BB1-04C5-4002-80F8-14D7F50D87B5}" dt="2024-06-29T10:42:43.901" v="206"/>
          <ac:picMkLst>
            <pc:docMk/>
            <pc:sldMk cId="3350445694" sldId="262"/>
            <ac:picMk id="4" creationId="{3FB0CA42-DFB6-4A91-9A5E-9F7FC23ADA69}"/>
          </ac:picMkLst>
        </pc:picChg>
      </pc:sldChg>
      <pc:sldChg chg="addSp modSp add del">
        <pc:chgData name="Arūnas Poviliūnas" userId="8d4f13cf-0364-4eb3-87d0-5f6c310ad1ca" providerId="ADAL" clId="{E0FA1BB1-04C5-4002-80F8-14D7F50D87B5}" dt="2024-06-30T04:35:37.215" v="590" actId="2696"/>
        <pc:sldMkLst>
          <pc:docMk/>
          <pc:sldMk cId="1452605614" sldId="263"/>
        </pc:sldMkLst>
        <pc:picChg chg="add mod">
          <ac:chgData name="Arūnas Poviliūnas" userId="8d4f13cf-0364-4eb3-87d0-5f6c310ad1ca" providerId="ADAL" clId="{E0FA1BB1-04C5-4002-80F8-14D7F50D87B5}" dt="2024-06-29T10:45:16.245" v="210" actId="1076"/>
          <ac:picMkLst>
            <pc:docMk/>
            <pc:sldMk cId="1452605614" sldId="263"/>
            <ac:picMk id="2" creationId="{ED7217E6-FD6D-4460-A935-7F20B022A585}"/>
          </ac:picMkLst>
        </pc:picChg>
      </pc:sldChg>
      <pc:sldChg chg="addSp add del">
        <pc:chgData name="Arūnas Poviliūnas" userId="8d4f13cf-0364-4eb3-87d0-5f6c310ad1ca" providerId="ADAL" clId="{E0FA1BB1-04C5-4002-80F8-14D7F50D87B5}" dt="2024-06-30T04:35:37.215" v="591" actId="2696"/>
        <pc:sldMkLst>
          <pc:docMk/>
          <pc:sldMk cId="3478467108" sldId="264"/>
        </pc:sldMkLst>
        <pc:picChg chg="add">
          <ac:chgData name="Arūnas Poviliūnas" userId="8d4f13cf-0364-4eb3-87d0-5f6c310ad1ca" providerId="ADAL" clId="{E0FA1BB1-04C5-4002-80F8-14D7F50D87B5}" dt="2024-06-29T10:51:00.851" v="212"/>
          <ac:picMkLst>
            <pc:docMk/>
            <pc:sldMk cId="3478467108" sldId="264"/>
            <ac:picMk id="2" creationId="{A67923AB-B6CD-44FA-BAD8-252968BA5EE6}"/>
          </ac:picMkLst>
        </pc:picChg>
      </pc:sldChg>
      <pc:sldChg chg="addSp add del">
        <pc:chgData name="Arūnas Poviliūnas" userId="8d4f13cf-0364-4eb3-87d0-5f6c310ad1ca" providerId="ADAL" clId="{E0FA1BB1-04C5-4002-80F8-14D7F50D87B5}" dt="2024-06-30T04:35:37.215" v="592" actId="2696"/>
        <pc:sldMkLst>
          <pc:docMk/>
          <pc:sldMk cId="1497714798" sldId="265"/>
        </pc:sldMkLst>
        <pc:picChg chg="add">
          <ac:chgData name="Arūnas Poviliūnas" userId="8d4f13cf-0364-4eb3-87d0-5f6c310ad1ca" providerId="ADAL" clId="{E0FA1BB1-04C5-4002-80F8-14D7F50D87B5}" dt="2024-06-29T11:02:30.363" v="215"/>
          <ac:picMkLst>
            <pc:docMk/>
            <pc:sldMk cId="1497714798" sldId="265"/>
            <ac:picMk id="2" creationId="{4EF3BF40-E323-44A8-B1E1-A4C660AB3A60}"/>
          </ac:picMkLst>
        </pc:picChg>
      </pc:sldChg>
      <pc:sldChg chg="addSp modSp add del">
        <pc:chgData name="Arūnas Poviliūnas" userId="8d4f13cf-0364-4eb3-87d0-5f6c310ad1ca" providerId="ADAL" clId="{E0FA1BB1-04C5-4002-80F8-14D7F50D87B5}" dt="2024-06-30T04:35:37.246" v="593" actId="2696"/>
        <pc:sldMkLst>
          <pc:docMk/>
          <pc:sldMk cId="2034408981" sldId="266"/>
        </pc:sldMkLst>
        <pc:picChg chg="add mod">
          <ac:chgData name="Arūnas Poviliūnas" userId="8d4f13cf-0364-4eb3-87d0-5f6c310ad1ca" providerId="ADAL" clId="{E0FA1BB1-04C5-4002-80F8-14D7F50D87B5}" dt="2024-06-29T11:03:46.243" v="218" actId="1076"/>
          <ac:picMkLst>
            <pc:docMk/>
            <pc:sldMk cId="2034408981" sldId="266"/>
            <ac:picMk id="2" creationId="{01CD6E12-F40D-4F8F-A102-854512A1D925}"/>
          </ac:picMkLst>
        </pc:picChg>
      </pc:sldChg>
      <pc:sldChg chg="addSp modSp add del">
        <pc:chgData name="Arūnas Poviliūnas" userId="8d4f13cf-0364-4eb3-87d0-5f6c310ad1ca" providerId="ADAL" clId="{E0FA1BB1-04C5-4002-80F8-14D7F50D87B5}" dt="2024-06-30T04:58:43.529" v="673" actId="2696"/>
        <pc:sldMkLst>
          <pc:docMk/>
          <pc:sldMk cId="2232174733" sldId="267"/>
        </pc:sldMkLst>
        <pc:spChg chg="add mod">
          <ac:chgData name="Arūnas Poviliūnas" userId="8d4f13cf-0364-4eb3-87d0-5f6c310ad1ca" providerId="ADAL" clId="{E0FA1BB1-04C5-4002-80F8-14D7F50D87B5}" dt="2024-06-29T11:43:08.459" v="264"/>
          <ac:spMkLst>
            <pc:docMk/>
            <pc:sldMk cId="2232174733" sldId="267"/>
            <ac:spMk id="2" creationId="{84F3433D-D553-4CB0-BAAC-50E3F776DBE8}"/>
          </ac:spMkLst>
        </pc:spChg>
        <pc:spChg chg="add mod">
          <ac:chgData name="Arūnas Poviliūnas" userId="8d4f13cf-0364-4eb3-87d0-5f6c310ad1ca" providerId="ADAL" clId="{E0FA1BB1-04C5-4002-80F8-14D7F50D87B5}" dt="2024-06-29T11:43:35.565" v="270" actId="12"/>
          <ac:spMkLst>
            <pc:docMk/>
            <pc:sldMk cId="2232174733" sldId="267"/>
            <ac:spMk id="3" creationId="{F8B6ADD0-5E92-4F0E-BE87-63408C402956}"/>
          </ac:spMkLst>
        </pc:spChg>
      </pc:sldChg>
      <pc:sldChg chg="modSp add">
        <pc:chgData name="Arūnas Poviliūnas" userId="8d4f13cf-0364-4eb3-87d0-5f6c310ad1ca" providerId="ADAL" clId="{E0FA1BB1-04C5-4002-80F8-14D7F50D87B5}" dt="2024-06-30T02:15:52.308" v="329" actId="20577"/>
        <pc:sldMkLst>
          <pc:docMk/>
          <pc:sldMk cId="3581833978" sldId="268"/>
        </pc:sldMkLst>
        <pc:spChg chg="mod">
          <ac:chgData name="Arūnas Poviliūnas" userId="8d4f13cf-0364-4eb3-87d0-5f6c310ad1ca" providerId="ADAL" clId="{E0FA1BB1-04C5-4002-80F8-14D7F50D87B5}" dt="2024-06-30T02:14:28.575" v="319"/>
          <ac:spMkLst>
            <pc:docMk/>
            <pc:sldMk cId="3581833978" sldId="268"/>
            <ac:spMk id="2" creationId="{64338275-846F-4216-85D9-187D90E901A7}"/>
          </ac:spMkLst>
        </pc:spChg>
        <pc:spChg chg="mod">
          <ac:chgData name="Arūnas Poviliūnas" userId="8d4f13cf-0364-4eb3-87d0-5f6c310ad1ca" providerId="ADAL" clId="{E0FA1BB1-04C5-4002-80F8-14D7F50D87B5}" dt="2024-06-30T02:15:52.308" v="329" actId="20577"/>
          <ac:spMkLst>
            <pc:docMk/>
            <pc:sldMk cId="3581833978" sldId="268"/>
            <ac:spMk id="3" creationId="{17D23F61-63B6-4303-BA29-026FE7A43532}"/>
          </ac:spMkLst>
        </pc:spChg>
      </pc:sldChg>
      <pc:sldChg chg="modSp add">
        <pc:chgData name="Arūnas Poviliūnas" userId="8d4f13cf-0364-4eb3-87d0-5f6c310ad1ca" providerId="ADAL" clId="{E0FA1BB1-04C5-4002-80F8-14D7F50D87B5}" dt="2024-06-30T02:21:08.236" v="375" actId="113"/>
        <pc:sldMkLst>
          <pc:docMk/>
          <pc:sldMk cId="1061902316" sldId="269"/>
        </pc:sldMkLst>
        <pc:spChg chg="mod">
          <ac:chgData name="Arūnas Poviliūnas" userId="8d4f13cf-0364-4eb3-87d0-5f6c310ad1ca" providerId="ADAL" clId="{E0FA1BB1-04C5-4002-80F8-14D7F50D87B5}" dt="2024-06-30T02:16:34.390" v="331"/>
          <ac:spMkLst>
            <pc:docMk/>
            <pc:sldMk cId="1061902316" sldId="269"/>
            <ac:spMk id="2" creationId="{CA02EED3-4DF3-40A5-AC34-00205C9CBABF}"/>
          </ac:spMkLst>
        </pc:spChg>
        <pc:spChg chg="mod">
          <ac:chgData name="Arūnas Poviliūnas" userId="8d4f13cf-0364-4eb3-87d0-5f6c310ad1ca" providerId="ADAL" clId="{E0FA1BB1-04C5-4002-80F8-14D7F50D87B5}" dt="2024-06-30T02:21:08.236" v="375" actId="113"/>
          <ac:spMkLst>
            <pc:docMk/>
            <pc:sldMk cId="1061902316" sldId="269"/>
            <ac:spMk id="3" creationId="{EBDC0037-B98D-4472-9D7C-3FFE43BF3293}"/>
          </ac:spMkLst>
        </pc:spChg>
      </pc:sldChg>
      <pc:sldChg chg="modSp add">
        <pc:chgData name="Arūnas Poviliūnas" userId="8d4f13cf-0364-4eb3-87d0-5f6c310ad1ca" providerId="ADAL" clId="{E0FA1BB1-04C5-4002-80F8-14D7F50D87B5}" dt="2024-06-30T02:24:28.858" v="381" actId="20577"/>
        <pc:sldMkLst>
          <pc:docMk/>
          <pc:sldMk cId="1877094710" sldId="270"/>
        </pc:sldMkLst>
        <pc:spChg chg="mod">
          <ac:chgData name="Arūnas Poviliūnas" userId="8d4f13cf-0364-4eb3-87d0-5f6c310ad1ca" providerId="ADAL" clId="{E0FA1BB1-04C5-4002-80F8-14D7F50D87B5}" dt="2024-06-30T02:24:04.709" v="377"/>
          <ac:spMkLst>
            <pc:docMk/>
            <pc:sldMk cId="1877094710" sldId="270"/>
            <ac:spMk id="2" creationId="{038E9B72-F3E0-48A0-8944-A842CC52CEB1}"/>
          </ac:spMkLst>
        </pc:spChg>
        <pc:spChg chg="mod">
          <ac:chgData name="Arūnas Poviliūnas" userId="8d4f13cf-0364-4eb3-87d0-5f6c310ad1ca" providerId="ADAL" clId="{E0FA1BB1-04C5-4002-80F8-14D7F50D87B5}" dt="2024-06-30T02:24:28.858" v="381" actId="20577"/>
          <ac:spMkLst>
            <pc:docMk/>
            <pc:sldMk cId="1877094710" sldId="270"/>
            <ac:spMk id="3" creationId="{C5667539-B3EA-4AF8-B2B3-423C7FB5CBCA}"/>
          </ac:spMkLst>
        </pc:spChg>
      </pc:sldChg>
      <pc:sldChg chg="addSp delSp modSp add del">
        <pc:chgData name="Arūnas Poviliūnas" userId="8d4f13cf-0364-4eb3-87d0-5f6c310ad1ca" providerId="ADAL" clId="{E0FA1BB1-04C5-4002-80F8-14D7F50D87B5}" dt="2024-06-30T02:45:14.603" v="444" actId="2696"/>
        <pc:sldMkLst>
          <pc:docMk/>
          <pc:sldMk cId="3103744539" sldId="271"/>
        </pc:sldMkLst>
        <pc:spChg chg="del">
          <ac:chgData name="Arūnas Poviliūnas" userId="8d4f13cf-0364-4eb3-87d0-5f6c310ad1ca" providerId="ADAL" clId="{E0FA1BB1-04C5-4002-80F8-14D7F50D87B5}" dt="2024-06-30T02:38:17.150" v="405"/>
          <ac:spMkLst>
            <pc:docMk/>
            <pc:sldMk cId="3103744539" sldId="271"/>
            <ac:spMk id="2" creationId="{2F55AEBE-3920-42F3-8B29-19B65F30F66B}"/>
          </ac:spMkLst>
        </pc:spChg>
        <pc:spChg chg="del">
          <ac:chgData name="Arūnas Poviliūnas" userId="8d4f13cf-0364-4eb3-87d0-5f6c310ad1ca" providerId="ADAL" clId="{E0FA1BB1-04C5-4002-80F8-14D7F50D87B5}" dt="2024-06-30T02:38:17.150" v="405"/>
          <ac:spMkLst>
            <pc:docMk/>
            <pc:sldMk cId="3103744539" sldId="271"/>
            <ac:spMk id="3" creationId="{44D6B7E2-C8D5-4180-80C4-7C8908AF6A67}"/>
          </ac:spMkLst>
        </pc:spChg>
        <pc:spChg chg="add del mod">
          <ac:chgData name="Arūnas Poviliūnas" userId="8d4f13cf-0364-4eb3-87d0-5f6c310ad1ca" providerId="ADAL" clId="{E0FA1BB1-04C5-4002-80F8-14D7F50D87B5}" dt="2024-06-30T02:43:46.208" v="433"/>
          <ac:spMkLst>
            <pc:docMk/>
            <pc:sldMk cId="3103744539" sldId="271"/>
            <ac:spMk id="5" creationId="{DA51FD6B-77B1-452B-831D-4FD442DE7F95}"/>
          </ac:spMkLst>
        </pc:spChg>
        <pc:spChg chg="add del mod">
          <ac:chgData name="Arūnas Poviliūnas" userId="8d4f13cf-0364-4eb3-87d0-5f6c310ad1ca" providerId="ADAL" clId="{E0FA1BB1-04C5-4002-80F8-14D7F50D87B5}" dt="2024-06-30T02:43:46.208" v="433"/>
          <ac:spMkLst>
            <pc:docMk/>
            <pc:sldMk cId="3103744539" sldId="271"/>
            <ac:spMk id="6" creationId="{EFDE5689-A72B-4BAA-BE2C-3FB65017C27C}"/>
          </ac:spMkLst>
        </pc:spChg>
        <pc:graphicFrameChg chg="add del mod">
          <ac:chgData name="Arūnas Poviliūnas" userId="8d4f13cf-0364-4eb3-87d0-5f6c310ad1ca" providerId="ADAL" clId="{E0FA1BB1-04C5-4002-80F8-14D7F50D87B5}" dt="2024-06-30T02:40:39.701" v="419"/>
          <ac:graphicFrameMkLst>
            <pc:docMk/>
            <pc:sldMk cId="3103744539" sldId="271"/>
            <ac:graphicFrameMk id="4" creationId="{3D4ED4DB-92B8-4E09-8C1F-585C3CBE36F7}"/>
          </ac:graphicFrameMkLst>
        </pc:graphicFrameChg>
        <pc:graphicFrameChg chg="add del mod">
          <ac:chgData name="Arūnas Poviliūnas" userId="8d4f13cf-0364-4eb3-87d0-5f6c310ad1ca" providerId="ADAL" clId="{E0FA1BB1-04C5-4002-80F8-14D7F50D87B5}" dt="2024-06-30T02:41:12.060" v="422"/>
          <ac:graphicFrameMkLst>
            <pc:docMk/>
            <pc:sldMk cId="3103744539" sldId="271"/>
            <ac:graphicFrameMk id="7" creationId="{3294EBCF-F25C-4B73-B03F-825805BEDF7A}"/>
          </ac:graphicFrameMkLst>
        </pc:graphicFrameChg>
        <pc:graphicFrameChg chg="add del mod modGraphic">
          <ac:chgData name="Arūnas Poviliūnas" userId="8d4f13cf-0364-4eb3-87d0-5f6c310ad1ca" providerId="ADAL" clId="{E0FA1BB1-04C5-4002-80F8-14D7F50D87B5}" dt="2024-06-30T02:42:12.204" v="431"/>
          <ac:graphicFrameMkLst>
            <pc:docMk/>
            <pc:sldMk cId="3103744539" sldId="271"/>
            <ac:graphicFrameMk id="8" creationId="{1688179D-866B-4B40-BED6-B2584F821A22}"/>
          </ac:graphicFrameMkLst>
        </pc:graphicFrameChg>
        <pc:graphicFrameChg chg="add mod modGraphic">
          <ac:chgData name="Arūnas Poviliūnas" userId="8d4f13cf-0364-4eb3-87d0-5f6c310ad1ca" providerId="ADAL" clId="{E0FA1BB1-04C5-4002-80F8-14D7F50D87B5}" dt="2024-06-30T02:44:48.378" v="443" actId="20577"/>
          <ac:graphicFrameMkLst>
            <pc:docMk/>
            <pc:sldMk cId="3103744539" sldId="271"/>
            <ac:graphicFrameMk id="9" creationId="{15759291-66D6-49B6-BAAA-930FC5F79095}"/>
          </ac:graphicFrameMkLst>
        </pc:graphicFrameChg>
      </pc:sldChg>
      <pc:sldChg chg="addSp delSp modSp add">
        <pc:chgData name="Arūnas Poviliūnas" userId="8d4f13cf-0364-4eb3-87d0-5f6c310ad1ca" providerId="ADAL" clId="{E0FA1BB1-04C5-4002-80F8-14D7F50D87B5}" dt="2024-06-30T19:43:19.311" v="1058" actId="2711"/>
        <pc:sldMkLst>
          <pc:docMk/>
          <pc:sldMk cId="1388666034" sldId="272"/>
        </pc:sldMkLst>
        <pc:spChg chg="mod">
          <ac:chgData name="Arūnas Poviliūnas" userId="8d4f13cf-0364-4eb3-87d0-5f6c310ad1ca" providerId="ADAL" clId="{E0FA1BB1-04C5-4002-80F8-14D7F50D87B5}" dt="2024-06-30T02:31:44.660" v="404" actId="20577"/>
          <ac:spMkLst>
            <pc:docMk/>
            <pc:sldMk cId="1388666034" sldId="272"/>
            <ac:spMk id="2" creationId="{DE307F10-97D1-458B-930E-CA375857EA39}"/>
          </ac:spMkLst>
        </pc:spChg>
        <pc:spChg chg="add del">
          <ac:chgData name="Arūnas Poviliūnas" userId="8d4f13cf-0364-4eb3-87d0-5f6c310ad1ca" providerId="ADAL" clId="{E0FA1BB1-04C5-4002-80F8-14D7F50D87B5}" dt="2024-06-30T02:29:43.677" v="390"/>
          <ac:spMkLst>
            <pc:docMk/>
            <pc:sldMk cId="1388666034" sldId="272"/>
            <ac:spMk id="3" creationId="{8C147A2F-3859-4B6C-9A9B-481273A29768}"/>
          </ac:spMkLst>
        </pc:spChg>
        <pc:graphicFrameChg chg="add del mod">
          <ac:chgData name="Arūnas Poviliūnas" userId="8d4f13cf-0364-4eb3-87d0-5f6c310ad1ca" providerId="ADAL" clId="{E0FA1BB1-04C5-4002-80F8-14D7F50D87B5}" dt="2024-06-30T02:27:47.678" v="385"/>
          <ac:graphicFrameMkLst>
            <pc:docMk/>
            <pc:sldMk cId="1388666034" sldId="272"/>
            <ac:graphicFrameMk id="4" creationId="{70D4094C-2EF8-422D-9D65-FD6362EB4282}"/>
          </ac:graphicFrameMkLst>
        </pc:graphicFrameChg>
        <pc:graphicFrameChg chg="add del mod modGraphic">
          <ac:chgData name="Arūnas Poviliūnas" userId="8d4f13cf-0364-4eb3-87d0-5f6c310ad1ca" providerId="ADAL" clId="{E0FA1BB1-04C5-4002-80F8-14D7F50D87B5}" dt="2024-06-30T02:28:16.084" v="389"/>
          <ac:graphicFrameMkLst>
            <pc:docMk/>
            <pc:sldMk cId="1388666034" sldId="272"/>
            <ac:graphicFrameMk id="5" creationId="{7761F282-39BE-4D3C-9DCF-F09BAFF79666}"/>
          </ac:graphicFrameMkLst>
        </pc:graphicFrameChg>
        <pc:graphicFrameChg chg="add mod modGraphic">
          <ac:chgData name="Arūnas Poviliūnas" userId="8d4f13cf-0364-4eb3-87d0-5f6c310ad1ca" providerId="ADAL" clId="{E0FA1BB1-04C5-4002-80F8-14D7F50D87B5}" dt="2024-06-30T19:43:19.311" v="1058" actId="2711"/>
          <ac:graphicFrameMkLst>
            <pc:docMk/>
            <pc:sldMk cId="1388666034" sldId="272"/>
            <ac:graphicFrameMk id="6" creationId="{3FBB2D03-6637-4DF1-96E2-EE8A8F32C3FF}"/>
          </ac:graphicFrameMkLst>
        </pc:graphicFrameChg>
      </pc:sldChg>
      <pc:sldChg chg="delSp add del">
        <pc:chgData name="Arūnas Poviliūnas" userId="8d4f13cf-0364-4eb3-87d0-5f6c310ad1ca" providerId="ADAL" clId="{E0FA1BB1-04C5-4002-80F8-14D7F50D87B5}" dt="2024-06-30T03:23:05.982" v="508" actId="2696"/>
        <pc:sldMkLst>
          <pc:docMk/>
          <pc:sldMk cId="4188575016" sldId="273"/>
        </pc:sldMkLst>
        <pc:spChg chg="del">
          <ac:chgData name="Arūnas Poviliūnas" userId="8d4f13cf-0364-4eb3-87d0-5f6c310ad1ca" providerId="ADAL" clId="{E0FA1BB1-04C5-4002-80F8-14D7F50D87B5}" dt="2024-06-30T02:50:25.777" v="471"/>
          <ac:spMkLst>
            <pc:docMk/>
            <pc:sldMk cId="4188575016" sldId="273"/>
            <ac:spMk id="2" creationId="{B8821678-9ACC-4996-8739-8F70CC9CE9DD}"/>
          </ac:spMkLst>
        </pc:spChg>
        <pc:spChg chg="del">
          <ac:chgData name="Arūnas Poviliūnas" userId="8d4f13cf-0364-4eb3-87d0-5f6c310ad1ca" providerId="ADAL" clId="{E0FA1BB1-04C5-4002-80F8-14D7F50D87B5}" dt="2024-06-30T02:50:25.777" v="471"/>
          <ac:spMkLst>
            <pc:docMk/>
            <pc:sldMk cId="4188575016" sldId="273"/>
            <ac:spMk id="3" creationId="{19BB55C7-A798-4FD6-AC77-061A43B3DFD7}"/>
          </ac:spMkLst>
        </pc:spChg>
      </pc:sldChg>
      <pc:sldChg chg="addSp delSp modSp add">
        <pc:chgData name="Arūnas Poviliūnas" userId="8d4f13cf-0364-4eb3-87d0-5f6c310ad1ca" providerId="ADAL" clId="{E0FA1BB1-04C5-4002-80F8-14D7F50D87B5}" dt="2024-06-30T03:24:02.280" v="529" actId="478"/>
        <pc:sldMkLst>
          <pc:docMk/>
          <pc:sldMk cId="3619897975" sldId="274"/>
        </pc:sldMkLst>
        <pc:spChg chg="del">
          <ac:chgData name="Arūnas Poviliūnas" userId="8d4f13cf-0364-4eb3-87d0-5f6c310ad1ca" providerId="ADAL" clId="{E0FA1BB1-04C5-4002-80F8-14D7F50D87B5}" dt="2024-06-30T02:46:20.448" v="446"/>
          <ac:spMkLst>
            <pc:docMk/>
            <pc:sldMk cId="3619897975" sldId="274"/>
            <ac:spMk id="2" creationId="{AB2DE58E-95BF-4B10-977A-D6E95F4957B4}"/>
          </ac:spMkLst>
        </pc:spChg>
        <pc:spChg chg="del">
          <ac:chgData name="Arūnas Poviliūnas" userId="8d4f13cf-0364-4eb3-87d0-5f6c310ad1ca" providerId="ADAL" clId="{E0FA1BB1-04C5-4002-80F8-14D7F50D87B5}" dt="2024-06-30T02:46:20.448" v="446"/>
          <ac:spMkLst>
            <pc:docMk/>
            <pc:sldMk cId="3619897975" sldId="274"/>
            <ac:spMk id="3" creationId="{FF62F784-C0D8-4884-BFC1-673199D6C5C7}"/>
          </ac:spMkLst>
        </pc:spChg>
        <pc:spChg chg="add mod">
          <ac:chgData name="Arūnas Poviliūnas" userId="8d4f13cf-0364-4eb3-87d0-5f6c310ad1ca" providerId="ADAL" clId="{E0FA1BB1-04C5-4002-80F8-14D7F50D87B5}" dt="2024-06-30T03:23:52.239" v="528" actId="20577"/>
          <ac:spMkLst>
            <pc:docMk/>
            <pc:sldMk cId="3619897975" sldId="274"/>
            <ac:spMk id="4" creationId="{93680CB4-CA42-4C4E-98A5-EF20B8E02EC7}"/>
          </ac:spMkLst>
        </pc:spChg>
        <pc:spChg chg="add del mod">
          <ac:chgData name="Arūnas Poviliūnas" userId="8d4f13cf-0364-4eb3-87d0-5f6c310ad1ca" providerId="ADAL" clId="{E0FA1BB1-04C5-4002-80F8-14D7F50D87B5}" dt="2024-06-30T03:24:02.280" v="529" actId="478"/>
          <ac:spMkLst>
            <pc:docMk/>
            <pc:sldMk cId="3619897975" sldId="274"/>
            <ac:spMk id="5" creationId="{04AACF87-7A2C-43FA-B025-6DC8164A92EF}"/>
          </ac:spMkLst>
        </pc:spChg>
      </pc:sldChg>
      <pc:sldChg chg="addSp delSp modSp add del">
        <pc:chgData name="Arūnas Poviliūnas" userId="8d4f13cf-0364-4eb3-87d0-5f6c310ad1ca" providerId="ADAL" clId="{E0FA1BB1-04C5-4002-80F8-14D7F50D87B5}" dt="2024-06-30T03:27:29.815" v="548" actId="2696"/>
        <pc:sldMkLst>
          <pc:docMk/>
          <pc:sldMk cId="225127972" sldId="275"/>
        </pc:sldMkLst>
        <pc:spChg chg="del">
          <ac:chgData name="Arūnas Poviliūnas" userId="8d4f13cf-0364-4eb3-87d0-5f6c310ad1ca" providerId="ADAL" clId="{E0FA1BB1-04C5-4002-80F8-14D7F50D87B5}" dt="2024-06-30T03:24:16.994" v="531"/>
          <ac:spMkLst>
            <pc:docMk/>
            <pc:sldMk cId="225127972" sldId="275"/>
            <ac:spMk id="2" creationId="{40A9A1BB-6BBF-4257-99E2-29B2571ECC84}"/>
          </ac:spMkLst>
        </pc:spChg>
        <pc:spChg chg="del">
          <ac:chgData name="Arūnas Poviliūnas" userId="8d4f13cf-0364-4eb3-87d0-5f6c310ad1ca" providerId="ADAL" clId="{E0FA1BB1-04C5-4002-80F8-14D7F50D87B5}" dt="2024-06-30T03:24:16.994" v="531"/>
          <ac:spMkLst>
            <pc:docMk/>
            <pc:sldMk cId="225127972" sldId="275"/>
            <ac:spMk id="3" creationId="{BFAFCC51-B455-4D81-A94E-85700EB133C1}"/>
          </ac:spMkLst>
        </pc:spChg>
        <pc:spChg chg="add del mod">
          <ac:chgData name="Arūnas Poviliūnas" userId="8d4f13cf-0364-4eb3-87d0-5f6c310ad1ca" providerId="ADAL" clId="{E0FA1BB1-04C5-4002-80F8-14D7F50D87B5}" dt="2024-06-30T03:25:22.245" v="532" actId="478"/>
          <ac:spMkLst>
            <pc:docMk/>
            <pc:sldMk cId="225127972" sldId="275"/>
            <ac:spMk id="4" creationId="{BE43C405-4A2C-4791-9B39-65215FD4498E}"/>
          </ac:spMkLst>
        </pc:spChg>
        <pc:spChg chg="add mod">
          <ac:chgData name="Arūnas Poviliūnas" userId="8d4f13cf-0364-4eb3-87d0-5f6c310ad1ca" providerId="ADAL" clId="{E0FA1BB1-04C5-4002-80F8-14D7F50D87B5}" dt="2024-06-30T03:24:16.994" v="531"/>
          <ac:spMkLst>
            <pc:docMk/>
            <pc:sldMk cId="225127972" sldId="275"/>
            <ac:spMk id="5" creationId="{C697C410-655B-46A4-B7C4-EC9E0E54B174}"/>
          </ac:spMkLst>
        </pc:spChg>
        <pc:graphicFrameChg chg="mod modGraphic">
          <ac:chgData name="Arūnas Poviliūnas" userId="8d4f13cf-0364-4eb3-87d0-5f6c310ad1ca" providerId="ADAL" clId="{E0FA1BB1-04C5-4002-80F8-14D7F50D87B5}" dt="2024-06-30T03:27:16.266" v="547" actId="20577"/>
          <ac:graphicFrameMkLst>
            <pc:docMk/>
            <pc:sldMk cId="225127972" sldId="275"/>
            <ac:graphicFrameMk id="6" creationId="{109A06EB-6667-4B05-97C5-609D0700F35C}"/>
          </ac:graphicFrameMkLst>
        </pc:graphicFrameChg>
      </pc:sldChg>
      <pc:sldChg chg="add del">
        <pc:chgData name="Arūnas Poviliūnas" userId="8d4f13cf-0364-4eb3-87d0-5f6c310ad1ca" providerId="ADAL" clId="{E0FA1BB1-04C5-4002-80F8-14D7F50D87B5}" dt="2024-06-30T03:22:54.817" v="507" actId="2696"/>
        <pc:sldMkLst>
          <pc:docMk/>
          <pc:sldMk cId="3947889734" sldId="275"/>
        </pc:sldMkLst>
      </pc:sldChg>
      <pc:sldChg chg="addSp delSp modSp add modAnim">
        <pc:chgData name="Arūnas Poviliūnas" userId="8d4f13cf-0364-4eb3-87d0-5f6c310ad1ca" providerId="ADAL" clId="{E0FA1BB1-04C5-4002-80F8-14D7F50D87B5}" dt="2024-07-01T03:22:10.407" v="1314" actId="13926"/>
        <pc:sldMkLst>
          <pc:docMk/>
          <pc:sldMk cId="4216244560" sldId="275"/>
        </pc:sldMkLst>
        <pc:spChg chg="del">
          <ac:chgData name="Arūnas Poviliūnas" userId="8d4f13cf-0364-4eb3-87d0-5f6c310ad1ca" providerId="ADAL" clId="{E0FA1BB1-04C5-4002-80F8-14D7F50D87B5}" dt="2024-06-30T04:25:58.421" v="550"/>
          <ac:spMkLst>
            <pc:docMk/>
            <pc:sldMk cId="4216244560" sldId="275"/>
            <ac:spMk id="2" creationId="{AF321C8B-B2D9-4276-8B4E-8BFC4F968EC4}"/>
          </ac:spMkLst>
        </pc:spChg>
        <pc:spChg chg="del">
          <ac:chgData name="Arūnas Poviliūnas" userId="8d4f13cf-0364-4eb3-87d0-5f6c310ad1ca" providerId="ADAL" clId="{E0FA1BB1-04C5-4002-80F8-14D7F50D87B5}" dt="2024-06-30T04:25:58.421" v="550"/>
          <ac:spMkLst>
            <pc:docMk/>
            <pc:sldMk cId="4216244560" sldId="275"/>
            <ac:spMk id="3" creationId="{72BD4224-DFAC-43E4-9B13-36603B27CF47}"/>
          </ac:spMkLst>
        </pc:spChg>
        <pc:spChg chg="add mod">
          <ac:chgData name="Arūnas Poviliūnas" userId="8d4f13cf-0364-4eb3-87d0-5f6c310ad1ca" providerId="ADAL" clId="{E0FA1BB1-04C5-4002-80F8-14D7F50D87B5}" dt="2024-06-30T04:32:21.808" v="577"/>
          <ac:spMkLst>
            <pc:docMk/>
            <pc:sldMk cId="4216244560" sldId="275"/>
            <ac:spMk id="4" creationId="{85645989-9A56-40AB-A3FA-E9FE115F354B}"/>
          </ac:spMkLst>
        </pc:spChg>
        <pc:spChg chg="add del mod">
          <ac:chgData name="Arūnas Poviliūnas" userId="8d4f13cf-0364-4eb3-87d0-5f6c310ad1ca" providerId="ADAL" clId="{E0FA1BB1-04C5-4002-80F8-14D7F50D87B5}" dt="2024-07-01T03:22:10.407" v="1314" actId="13926"/>
          <ac:spMkLst>
            <pc:docMk/>
            <pc:sldMk cId="4216244560" sldId="275"/>
            <ac:spMk id="5" creationId="{7E4842CE-BC0E-4C56-8888-D3E2388CD218}"/>
          </ac:spMkLst>
        </pc:spChg>
        <pc:graphicFrameChg chg="add del mod">
          <ac:chgData name="Arūnas Poviliūnas" userId="8d4f13cf-0364-4eb3-87d0-5f6c310ad1ca" providerId="ADAL" clId="{E0FA1BB1-04C5-4002-80F8-14D7F50D87B5}" dt="2024-06-30T04:27:27.741" v="553"/>
          <ac:graphicFrameMkLst>
            <pc:docMk/>
            <pc:sldMk cId="4216244560" sldId="275"/>
            <ac:graphicFrameMk id="6" creationId="{37FE6FC7-B784-4C0E-84C5-26DD21C38D56}"/>
          </ac:graphicFrameMkLst>
        </pc:graphicFrameChg>
        <pc:graphicFrameChg chg="add del">
          <ac:chgData name="Arūnas Poviliūnas" userId="8d4f13cf-0364-4eb3-87d0-5f6c310ad1ca" providerId="ADAL" clId="{E0FA1BB1-04C5-4002-80F8-14D7F50D87B5}" dt="2024-06-30T04:32:10.893" v="576"/>
          <ac:graphicFrameMkLst>
            <pc:docMk/>
            <pc:sldMk cId="4216244560" sldId="275"/>
            <ac:graphicFrameMk id="7" creationId="{60FBE5E3-C846-456E-AB8C-B68340F0140A}"/>
          </ac:graphicFrameMkLst>
        </pc:graphicFrameChg>
      </pc:sldChg>
      <pc:sldChg chg="modSp add">
        <pc:chgData name="Arūnas Poviliūnas" userId="8d4f13cf-0364-4eb3-87d0-5f6c310ad1ca" providerId="ADAL" clId="{E0FA1BB1-04C5-4002-80F8-14D7F50D87B5}" dt="2024-07-01T03:22:03.952" v="1313" actId="13926"/>
        <pc:sldMkLst>
          <pc:docMk/>
          <pc:sldMk cId="556391277" sldId="276"/>
        </pc:sldMkLst>
        <pc:spChg chg="mod">
          <ac:chgData name="Arūnas Poviliūnas" userId="8d4f13cf-0364-4eb3-87d0-5f6c310ad1ca" providerId="ADAL" clId="{E0FA1BB1-04C5-4002-80F8-14D7F50D87B5}" dt="2024-06-30T04:36:04.270" v="595"/>
          <ac:spMkLst>
            <pc:docMk/>
            <pc:sldMk cId="556391277" sldId="276"/>
            <ac:spMk id="2" creationId="{2CF2BF17-2840-46A0-ABC5-150BF3583CBB}"/>
          </ac:spMkLst>
        </pc:spChg>
        <pc:spChg chg="mod">
          <ac:chgData name="Arūnas Poviliūnas" userId="8d4f13cf-0364-4eb3-87d0-5f6c310ad1ca" providerId="ADAL" clId="{E0FA1BB1-04C5-4002-80F8-14D7F50D87B5}" dt="2024-07-01T03:22:03.952" v="1313" actId="13926"/>
          <ac:spMkLst>
            <pc:docMk/>
            <pc:sldMk cId="556391277" sldId="276"/>
            <ac:spMk id="3" creationId="{4BF9192E-FD67-4A9F-9B7B-27EF2253C481}"/>
          </ac:spMkLst>
        </pc:spChg>
      </pc:sldChg>
      <pc:sldChg chg="add del">
        <pc:chgData name="Arūnas Poviliūnas" userId="8d4f13cf-0364-4eb3-87d0-5f6c310ad1ca" providerId="ADAL" clId="{E0FA1BB1-04C5-4002-80F8-14D7F50D87B5}" dt="2024-06-30T03:23:12.569" v="509" actId="2696"/>
        <pc:sldMkLst>
          <pc:docMk/>
          <pc:sldMk cId="2057467034" sldId="276"/>
        </pc:sldMkLst>
      </pc:sldChg>
      <pc:sldChg chg="modSp add">
        <pc:chgData name="Arūnas Poviliūnas" userId="8d4f13cf-0364-4eb3-87d0-5f6c310ad1ca" providerId="ADAL" clId="{E0FA1BB1-04C5-4002-80F8-14D7F50D87B5}" dt="2024-06-30T04:57:15.608" v="672" actId="113"/>
        <pc:sldMkLst>
          <pc:docMk/>
          <pc:sldMk cId="1373767014" sldId="277"/>
        </pc:sldMkLst>
        <pc:spChg chg="mod">
          <ac:chgData name="Arūnas Poviliūnas" userId="8d4f13cf-0364-4eb3-87d0-5f6c310ad1ca" providerId="ADAL" clId="{E0FA1BB1-04C5-4002-80F8-14D7F50D87B5}" dt="2024-06-30T04:39:40.261" v="620"/>
          <ac:spMkLst>
            <pc:docMk/>
            <pc:sldMk cId="1373767014" sldId="277"/>
            <ac:spMk id="2" creationId="{5AB98D39-CA64-4C6F-92CC-F9FECFD495DF}"/>
          </ac:spMkLst>
        </pc:spChg>
        <pc:spChg chg="mod">
          <ac:chgData name="Arūnas Poviliūnas" userId="8d4f13cf-0364-4eb3-87d0-5f6c310ad1ca" providerId="ADAL" clId="{E0FA1BB1-04C5-4002-80F8-14D7F50D87B5}" dt="2024-06-30T04:57:15.608" v="672" actId="113"/>
          <ac:spMkLst>
            <pc:docMk/>
            <pc:sldMk cId="1373767014" sldId="277"/>
            <ac:spMk id="3" creationId="{88EE9406-600D-42F1-8FE5-741C684ACCB4}"/>
          </ac:spMkLst>
        </pc:spChg>
      </pc:sldChg>
      <pc:sldChg chg="modSp add">
        <pc:chgData name="Arūnas Poviliūnas" userId="8d4f13cf-0364-4eb3-87d0-5f6c310ad1ca" providerId="ADAL" clId="{E0FA1BB1-04C5-4002-80F8-14D7F50D87B5}" dt="2024-06-30T04:45:01.592" v="662" actId="11"/>
        <pc:sldMkLst>
          <pc:docMk/>
          <pc:sldMk cId="518226822" sldId="278"/>
        </pc:sldMkLst>
        <pc:spChg chg="mod">
          <ac:chgData name="Arūnas Poviliūnas" userId="8d4f13cf-0364-4eb3-87d0-5f6c310ad1ca" providerId="ADAL" clId="{E0FA1BB1-04C5-4002-80F8-14D7F50D87B5}" dt="2024-06-30T04:44:27.803" v="660"/>
          <ac:spMkLst>
            <pc:docMk/>
            <pc:sldMk cId="518226822" sldId="278"/>
            <ac:spMk id="2" creationId="{133A78DD-04A1-482F-A009-E6134B128F31}"/>
          </ac:spMkLst>
        </pc:spChg>
        <pc:spChg chg="mod">
          <ac:chgData name="Arūnas Poviliūnas" userId="8d4f13cf-0364-4eb3-87d0-5f6c310ad1ca" providerId="ADAL" clId="{E0FA1BB1-04C5-4002-80F8-14D7F50D87B5}" dt="2024-06-30T04:45:01.592" v="662" actId="11"/>
          <ac:spMkLst>
            <pc:docMk/>
            <pc:sldMk cId="518226822" sldId="278"/>
            <ac:spMk id="3" creationId="{65C0726F-4BA7-4171-A4BB-6995D0B85FF6}"/>
          </ac:spMkLst>
        </pc:spChg>
      </pc:sldChg>
      <pc:sldChg chg="modSp add addCm delCm">
        <pc:chgData name="Arūnas Poviliūnas" userId="8d4f13cf-0364-4eb3-87d0-5f6c310ad1ca" providerId="ADAL" clId="{E0FA1BB1-04C5-4002-80F8-14D7F50D87B5}" dt="2024-07-01T03:13:27.252" v="1308" actId="20577"/>
        <pc:sldMkLst>
          <pc:docMk/>
          <pc:sldMk cId="3245057308" sldId="279"/>
        </pc:sldMkLst>
        <pc:spChg chg="mod">
          <ac:chgData name="Arūnas Poviliūnas" userId="8d4f13cf-0364-4eb3-87d0-5f6c310ad1ca" providerId="ADAL" clId="{E0FA1BB1-04C5-4002-80F8-14D7F50D87B5}" dt="2024-07-01T03:13:27.252" v="1308" actId="20577"/>
          <ac:spMkLst>
            <pc:docMk/>
            <pc:sldMk cId="3245057308" sldId="279"/>
            <ac:spMk id="2" creationId="{FFFC247F-D950-459A-A3E4-E7DB78906EAA}"/>
          </ac:spMkLst>
        </pc:spChg>
        <pc:spChg chg="mod">
          <ac:chgData name="Arūnas Poviliūnas" userId="8d4f13cf-0364-4eb3-87d0-5f6c310ad1ca" providerId="ADAL" clId="{E0FA1BB1-04C5-4002-80F8-14D7F50D87B5}" dt="2024-06-30T06:16:26.105" v="1035" actId="20577"/>
          <ac:spMkLst>
            <pc:docMk/>
            <pc:sldMk cId="3245057308" sldId="279"/>
            <ac:spMk id="3" creationId="{F0CAAAFD-32E0-4608-AF81-BA0C60A16047}"/>
          </ac:spMkLst>
        </pc:spChg>
      </pc:sldChg>
      <pc:sldChg chg="modSp add del">
        <pc:chgData name="Arūnas Poviliūnas" userId="8d4f13cf-0364-4eb3-87d0-5f6c310ad1ca" providerId="ADAL" clId="{E0FA1BB1-04C5-4002-80F8-14D7F50D87B5}" dt="2024-07-01T03:25:49.540" v="1315" actId="2696"/>
        <pc:sldMkLst>
          <pc:docMk/>
          <pc:sldMk cId="1407540510" sldId="280"/>
        </pc:sldMkLst>
        <pc:spChg chg="mod">
          <ac:chgData name="Arūnas Poviliūnas" userId="8d4f13cf-0364-4eb3-87d0-5f6c310ad1ca" providerId="ADAL" clId="{E0FA1BB1-04C5-4002-80F8-14D7F50D87B5}" dt="2024-07-01T03:05:32.171" v="1186" actId="20577"/>
          <ac:spMkLst>
            <pc:docMk/>
            <pc:sldMk cId="1407540510" sldId="280"/>
            <ac:spMk id="2" creationId="{1415C3ED-7942-4E2B-ACB5-1B82797CAD00}"/>
          </ac:spMkLst>
        </pc:spChg>
        <pc:spChg chg="mod">
          <ac:chgData name="Arūnas Poviliūnas" userId="8d4f13cf-0364-4eb3-87d0-5f6c310ad1ca" providerId="ADAL" clId="{E0FA1BB1-04C5-4002-80F8-14D7F50D87B5}" dt="2024-07-01T03:12:10.736" v="1283" actId="20577"/>
          <ac:spMkLst>
            <pc:docMk/>
            <pc:sldMk cId="1407540510" sldId="280"/>
            <ac:spMk id="3" creationId="{F62B7B72-ACDA-4CAB-93D5-A4529378B4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7AF1-797A-41E6-A552-3B9D7424C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DB10C-92FB-4EF2-AB4A-538C3AF0D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F5F57-EAA4-4B77-A888-D11113BA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ECBEC-8FC1-4EF1-BEBE-B8FC8891B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43898-6207-4281-8079-E0D0B953B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95364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CF3C7-DD12-4EC1-9F63-A3B313E57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86E8-FD64-4584-83C7-BCC010F4DA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89D5A-88EC-4CF0-9EB4-A447B6453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AF0E6-1307-4F62-8ECD-9795C8D4A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FE64F-B842-4BBA-A005-AEBDF8C7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9039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0356A-D553-4DF6-9FA8-82E9F8ED72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64869B-1A3F-42B9-9231-17B4BE3DA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6F2A0-4CEE-461B-9E52-8018AE345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A3FCC-AC1C-4772-8617-048B8DE4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AED2C-89BB-4B7A-AADF-1B5ED9FA6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2854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0BB3C-8905-48FF-8695-A24114EB4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B9CE8-4191-4EBB-A14C-726AE15E3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CCF66-0C4C-42E4-9E03-2FDBADA3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297AB-20D1-43E4-BA0A-3F414D8B0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1B849-12C1-4525-AC0D-95E087250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08512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EC526-1D1A-4429-8A8C-26F6A6714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827AC-9C12-47E0-8C10-456CC4947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4FC37-9080-4277-9B5A-F54D747E9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01A6E-DF9F-4D3C-89FA-F36D678C2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DB941-9EAE-4D29-A54A-B99D93732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10539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51066-3CB2-40F7-A4C3-EB2A96FAF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202BC-AF18-43E1-A554-1D9A9DCD1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5ACAF2-45CB-4526-AF82-97A88E36E8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04DB9-5F20-41B2-9154-12D3E47F2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973D5-50F8-4665-8D69-CA8AF6275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DE620-38FE-4817-9C51-7E3C3760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6880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A7B4B-AA1B-488F-B81A-2DE946ED9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0A3D5-B73A-4B96-A9BA-C352AFE4A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D5FF0-800A-4607-8B43-9146319EF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A7A17A-84EA-4A85-8265-39D5B12F11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381C8-51EE-488C-A9C8-14E76747C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D49251-1C84-4D86-8AF6-252E46649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6C9FC0-7FAA-4FFF-9FBC-EA62EDABE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D90D9D-2E78-401C-8C77-441907D49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76876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10725-CA92-4BA7-BB0F-D6E4E33A9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CF5A9D-B7AB-48D4-8A19-2126C00E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386B9-7F0B-4FC2-8DD8-CECF73AF4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88A1AA-1421-4E97-A12C-F1A5EAD87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3509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80653E-45D3-4627-A093-E74B0BFAB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DC2C52-AE03-479C-8915-6DC05C9C4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CDF93-C855-4EBC-A8B9-6E0AB1C61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41832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2C5BF-F51C-4920-8BCA-32D3FDCA5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E9E70-96BB-43E6-81FB-B7CC7F035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8B8D7B-2D51-4E20-AC11-DC7553627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66785-DE44-42CC-B581-45A8D21E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F6EC0-29AD-4E2B-AD10-FA4A34782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2AAE9-27AA-4EBB-99FE-677996358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524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238D5-B369-451F-A87E-2B3434FD6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8B9BC6-DFB4-4373-A8AC-8B33BC06D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727B7-C420-4D38-BFD2-B9E9366AC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85FE7-7E5C-475E-BD5E-7B17A5871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27E2C1-F2B6-4537-B141-3DD5DCB6D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17C8AE-07FD-4468-9A85-6DC8DD811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748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2ECD26-CE55-413A-83EB-D2AB9AC36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E6416-E129-46F3-9F36-9F6DD68DB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88234-2B8A-454D-8F3C-9594310E8F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83F4C-AC5C-4A96-B6A5-E4817CACE0A3}" type="datetimeFigureOut">
              <a:rPr lang="lt-LT" smtClean="0"/>
              <a:t>2024-07-01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C9101-7E73-433E-A7C9-B667300E5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805BC-966D-4F6A-AA74-3C854053C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E3178-288B-4C58-980F-2B77C873CB9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9056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f.vu.lt/mokslas/mokslo-infrastruktura/laser-ri" TargetMode="External"/><Relationship Id="rId2" Type="http://schemas.openxmlformats.org/officeDocument/2006/relationships/hyperlink" Target="https://www.gmc.vu.lt/gmc-embl/apie-gmc-emb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sf.vu.lt/mokslas/share" TargetMode="External"/><Relationship Id="rId5" Type="http://schemas.openxmlformats.org/officeDocument/2006/relationships/hyperlink" Target="https://www.vdu.lt/cris/entities/project/d08c9bec-6480-4c5c-a522-23bf0f97bea7" TargetMode="External"/><Relationship Id="rId4" Type="http://schemas.openxmlformats.org/officeDocument/2006/relationships/hyperlink" Target="https://data.ktu.edu/lida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u.nl/en/research/transdisciplinary-field-guide" TargetMode="External"/><Relationship Id="rId2" Type="http://schemas.openxmlformats.org/officeDocument/2006/relationships/hyperlink" Target="https://transdisciplinarity.ch/en/publikationen/publikationsrada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46CD1-1954-42A2-9CD9-98DC9E266F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t-LT" dirty="0"/>
              <a:t>Apie dabar galiojantį Lietuvos MTI Kelrodį (2015 m.)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ADB9EF-05C2-4C8F-A6EB-84305FAA98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/>
              <a:t>Arūnas Poviliūnas, Vilniaus universiteto Filosofijos fakultetas</a:t>
            </a:r>
          </a:p>
        </p:txBody>
      </p:sp>
    </p:spTree>
    <p:extLst>
      <p:ext uri="{BB962C8B-B14F-4D97-AF65-F5344CB8AC3E}">
        <p14:creationId xmlns:p14="http://schemas.microsoft.com/office/powerpoint/2010/main" val="1186742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2BF17-2840-46A0-ABC5-150BF3583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Biomedicinos mokslai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9192E-FD67-4A9F-9B7B-27EF2253C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lt-LT" dirty="0" err="1"/>
              <a:t>Aerobiologijos</a:t>
            </a:r>
            <a:r>
              <a:rPr lang="lt-LT" dirty="0"/>
              <a:t> mokslinių tyrimų infrastruktūra</a:t>
            </a:r>
            <a:r>
              <a:rPr lang="en-US" dirty="0"/>
              <a:t>;</a:t>
            </a:r>
            <a:r>
              <a:rPr lang="lt-LT" dirty="0"/>
              <a:t> AEROINFRA</a:t>
            </a:r>
            <a:endParaRPr lang="en-US" dirty="0"/>
          </a:p>
          <a:p>
            <a:pPr marL="514350" indent="-514350">
              <a:buFont typeface="+mj-lt"/>
              <a:buAutoNum type="arabicPeriod" startAt="6"/>
            </a:pPr>
            <a:r>
              <a:rPr lang="lt-LT" b="1" dirty="0"/>
              <a:t>Biomedicininių duomenų kaupimo, standartizavimo ir analizės mokslinių tyrimų infrastruktūra</a:t>
            </a:r>
            <a:r>
              <a:rPr lang="en-US" b="1" dirty="0"/>
              <a:t>;</a:t>
            </a:r>
            <a:r>
              <a:rPr lang="lt-LT" b="1" dirty="0"/>
              <a:t> MEDWAN</a:t>
            </a:r>
            <a:endParaRPr lang="en-US" b="1" dirty="0"/>
          </a:p>
          <a:p>
            <a:pPr marL="514350" indent="-514350">
              <a:buFont typeface="+mj-lt"/>
              <a:buAutoNum type="arabicPeriod" startAt="6"/>
            </a:pPr>
            <a:r>
              <a:rPr lang="lt-LT" b="1" dirty="0"/>
              <a:t>Eksperimentinių gyvūnų mokslinių tyrimų infrastruktūra</a:t>
            </a:r>
            <a:r>
              <a:rPr lang="en-US" b="1" dirty="0"/>
              <a:t>;</a:t>
            </a:r>
            <a:r>
              <a:rPr lang="lt-LT" b="1" dirty="0"/>
              <a:t> REIA</a:t>
            </a:r>
            <a:endParaRPr lang="en-US" b="1" dirty="0"/>
          </a:p>
          <a:p>
            <a:pPr marL="514350" indent="-514350">
              <a:buFont typeface="+mj-lt"/>
              <a:buAutoNum type="arabicPeriod" startAt="6"/>
            </a:pPr>
            <a:r>
              <a:rPr lang="lt-LT" b="1" dirty="0">
                <a:highlight>
                  <a:srgbClr val="00FF00"/>
                </a:highlight>
              </a:rPr>
              <a:t>Kompiuterinės, struktūrinės ir sistemų biologijos centras</a:t>
            </a:r>
            <a:r>
              <a:rPr lang="en-US" b="1" dirty="0">
                <a:highlight>
                  <a:srgbClr val="00FF00"/>
                </a:highlight>
              </a:rPr>
              <a:t>;</a:t>
            </a:r>
            <a:r>
              <a:rPr lang="lt-LT" b="1" dirty="0">
                <a:highlight>
                  <a:srgbClr val="00FF00"/>
                </a:highlight>
              </a:rPr>
              <a:t> </a:t>
            </a:r>
            <a:r>
              <a:rPr lang="lt-LT" b="1" dirty="0" err="1">
                <a:highlight>
                  <a:srgbClr val="00FF00"/>
                </a:highlight>
              </a:rPr>
              <a:t>CossyBio</a:t>
            </a:r>
            <a:endParaRPr lang="en-US" b="1" dirty="0">
              <a:highlight>
                <a:srgbClr val="00FF00"/>
              </a:highlight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lt-LT" b="1" dirty="0" err="1"/>
              <a:t>Metabolominės</a:t>
            </a:r>
            <a:r>
              <a:rPr lang="lt-LT" b="1" dirty="0"/>
              <a:t> ekologijos mokslinių tyrimų infrastruktūra</a:t>
            </a:r>
            <a:r>
              <a:rPr lang="en-US" b="1" dirty="0"/>
              <a:t>;</a:t>
            </a:r>
            <a:r>
              <a:rPr lang="lt-LT" b="1" dirty="0"/>
              <a:t> INECOM</a:t>
            </a:r>
            <a:endParaRPr lang="en-US" b="1" dirty="0"/>
          </a:p>
          <a:p>
            <a:pPr marL="514350" indent="-514350">
              <a:buFont typeface="+mj-lt"/>
              <a:buAutoNum type="arabicPeriod" startAt="6"/>
            </a:pPr>
            <a:r>
              <a:rPr lang="lt-LT" b="1" dirty="0">
                <a:highlight>
                  <a:srgbClr val="00FF00"/>
                </a:highlight>
              </a:rPr>
              <a:t>Konsorciumas</a:t>
            </a:r>
            <a:r>
              <a:rPr lang="en-US" b="1" dirty="0">
                <a:highlight>
                  <a:srgbClr val="00FF00"/>
                </a:highlight>
              </a:rPr>
              <a:t>; </a:t>
            </a:r>
            <a:r>
              <a:rPr lang="lt-LT" b="1" dirty="0" err="1">
                <a:highlight>
                  <a:srgbClr val="00FF00"/>
                </a:highlight>
              </a:rPr>
              <a:t>Biobank</a:t>
            </a:r>
            <a:r>
              <a:rPr lang="lt-LT" b="1" dirty="0">
                <a:highlight>
                  <a:srgbClr val="00FF00"/>
                </a:highlight>
              </a:rPr>
              <a:t>-LT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56391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98D39-CA64-4C6F-92CC-F9FECFD49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Fiziniai ir technologijos mokslai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E9406-600D-42F1-8FE5-741C684AC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12"/>
            </a:pPr>
            <a:r>
              <a:rPr lang="lt-LT" b="1" dirty="0">
                <a:solidFill>
                  <a:srgbClr val="FF0000"/>
                </a:solidFill>
              </a:rPr>
              <a:t>Inovatyvios chemijos centras</a:t>
            </a:r>
            <a:r>
              <a:rPr lang="en-US" b="1" dirty="0">
                <a:solidFill>
                  <a:srgbClr val="FF0000"/>
                </a:solidFill>
              </a:rPr>
              <a:t>; </a:t>
            </a:r>
            <a:r>
              <a:rPr lang="lt-LT" b="1" dirty="0">
                <a:solidFill>
                  <a:srgbClr val="FF0000"/>
                </a:solidFill>
              </a:rPr>
              <a:t>INOCHEMAS</a:t>
            </a:r>
          </a:p>
          <a:p>
            <a:pPr marL="514350" indent="-514350">
              <a:buFont typeface="+mj-lt"/>
              <a:buAutoNum type="arabicPeriod" startAt="12"/>
            </a:pPr>
            <a:r>
              <a:rPr lang="lt-LT" b="1" dirty="0"/>
              <a:t>Lietuvos GRID našių skaičiavimų tinklas</a:t>
            </a:r>
            <a:r>
              <a:rPr lang="en-US" b="1" dirty="0"/>
              <a:t>;</a:t>
            </a:r>
            <a:r>
              <a:rPr lang="lt-LT" b="1" dirty="0"/>
              <a:t> </a:t>
            </a:r>
            <a:r>
              <a:rPr lang="lt-LT" b="1" dirty="0" err="1"/>
              <a:t>LitGrid</a:t>
            </a:r>
            <a:r>
              <a:rPr lang="lt-LT" b="1" dirty="0"/>
              <a:t>-HPC</a:t>
            </a:r>
            <a:endParaRPr lang="en-US" b="1" dirty="0"/>
          </a:p>
          <a:p>
            <a:pPr marL="514350" indent="-514350">
              <a:buFont typeface="+mj-lt"/>
              <a:buAutoNum type="arabicPeriod" startAt="12"/>
            </a:pPr>
            <a:r>
              <a:rPr lang="lt-LT" dirty="0" err="1">
                <a:solidFill>
                  <a:srgbClr val="FF0000"/>
                </a:solidFill>
              </a:rPr>
              <a:t>Mechatronikos</a:t>
            </a:r>
            <a:r>
              <a:rPr lang="lt-LT" dirty="0">
                <a:solidFill>
                  <a:srgbClr val="FF0000"/>
                </a:solidFill>
              </a:rPr>
              <a:t> mokslinių tyrimų infrastruktūra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pt-BR" dirty="0"/>
              <a:t>Mikro-, nanotechnologijų ir analizės atviros prieigos centras</a:t>
            </a:r>
          </a:p>
          <a:p>
            <a:pPr marL="514350" indent="-514350">
              <a:buFont typeface="+mj-lt"/>
              <a:buAutoNum type="arabicPeriod" startAt="12"/>
            </a:pPr>
            <a:r>
              <a:rPr lang="lt-LT" dirty="0"/>
              <a:t>Molėtų astronomijos observatorija</a:t>
            </a:r>
            <a:r>
              <a:rPr lang="en-US" dirty="0"/>
              <a:t>; </a:t>
            </a:r>
            <a:r>
              <a:rPr lang="lt-LT" dirty="0"/>
              <a:t>MAO</a:t>
            </a:r>
            <a:endParaRPr lang="en-US" dirty="0"/>
          </a:p>
          <a:p>
            <a:pPr marL="514350" indent="-514350">
              <a:buFont typeface="+mj-lt"/>
              <a:buAutoNum type="arabicPeriod" startAt="12"/>
            </a:pPr>
            <a:r>
              <a:rPr lang="lt-LT" b="1" dirty="0"/>
              <a:t>Nacionalinės ir tarptautinės prieigos didelio intensyvumo ir plataus bangų ruožo ultratrumpųjų lazerinių impulsų mokslinių tyrimų infrastruktūra</a:t>
            </a:r>
            <a:r>
              <a:rPr lang="en-US" b="1" dirty="0"/>
              <a:t>;</a:t>
            </a:r>
            <a:r>
              <a:rPr lang="lt-LT" b="1" dirty="0"/>
              <a:t> Lazerių MTI</a:t>
            </a:r>
            <a:endParaRPr lang="en-US" b="1" dirty="0"/>
          </a:p>
          <a:p>
            <a:pPr marL="514350" indent="-514350">
              <a:buFont typeface="+mj-lt"/>
              <a:buAutoNum type="arabicPeriod" startAt="12"/>
            </a:pPr>
            <a:r>
              <a:rPr lang="lt-LT" dirty="0"/>
              <a:t>Puslaidininkių technologijų centras</a:t>
            </a:r>
            <a:r>
              <a:rPr lang="en-US" dirty="0"/>
              <a:t>;</a:t>
            </a:r>
            <a:r>
              <a:rPr lang="lt-LT" dirty="0"/>
              <a:t> PTC</a:t>
            </a:r>
            <a:endParaRPr lang="en-US" dirty="0"/>
          </a:p>
          <a:p>
            <a:pPr marL="514350" indent="-514350">
              <a:buFont typeface="+mj-lt"/>
              <a:buAutoNum type="arabicPeriod" startAt="12"/>
            </a:pPr>
            <a:r>
              <a:rPr lang="lt-LT" dirty="0" err="1"/>
              <a:t>Spektrometrinio</a:t>
            </a:r>
            <a:r>
              <a:rPr lang="lt-LT" dirty="0"/>
              <a:t> medžiagų ir elektroninių/ molekulinių vyksmų charakterizavimo centras</a:t>
            </a:r>
            <a:r>
              <a:rPr lang="en-US" dirty="0"/>
              <a:t>;</a:t>
            </a:r>
            <a:r>
              <a:rPr lang="lt-LT" dirty="0"/>
              <a:t> SPEKTROVERSUM</a:t>
            </a:r>
            <a:endParaRPr lang="en-US" dirty="0"/>
          </a:p>
          <a:p>
            <a:pPr marL="514350" indent="-514350">
              <a:buFont typeface="+mj-lt"/>
              <a:buAutoNum type="arabicPeriod" startAt="12"/>
            </a:pPr>
            <a:r>
              <a:rPr lang="lt-LT" b="1" dirty="0">
                <a:solidFill>
                  <a:srgbClr val="FF0000"/>
                </a:solidFill>
              </a:rPr>
              <a:t>Taikomosios chemijos ir </a:t>
            </a:r>
            <a:r>
              <a:rPr lang="lt-LT" b="1" dirty="0" err="1">
                <a:solidFill>
                  <a:srgbClr val="FF0000"/>
                </a:solidFill>
              </a:rPr>
              <a:t>biofarmacijos</a:t>
            </a:r>
            <a:r>
              <a:rPr lang="lt-LT" b="1" dirty="0">
                <a:solidFill>
                  <a:srgbClr val="FF0000"/>
                </a:solidFill>
              </a:rPr>
              <a:t> centras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 startAt="12"/>
            </a:pPr>
            <a:r>
              <a:rPr lang="lt-LT" dirty="0"/>
              <a:t>Ultragarsinių neardomųjų bandymų, matavimų ir diagnostikos centras</a:t>
            </a:r>
            <a:r>
              <a:rPr lang="en-US" dirty="0"/>
              <a:t>;</a:t>
            </a:r>
            <a:r>
              <a:rPr lang="lt-LT" dirty="0"/>
              <a:t> ULTRATEST</a:t>
            </a:r>
          </a:p>
        </p:txBody>
      </p:sp>
    </p:spTree>
    <p:extLst>
      <p:ext uri="{BB962C8B-B14F-4D97-AF65-F5344CB8AC3E}">
        <p14:creationId xmlns:p14="http://schemas.microsoft.com/office/powerpoint/2010/main" val="1373767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A78DD-04A1-482F-A009-E6134B128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Žemės ūkio mokslai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0726F-4BA7-4171-A4BB-6995D0B85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2"/>
            </a:pPr>
            <a:r>
              <a:rPr lang="lt-LT" dirty="0">
                <a:solidFill>
                  <a:srgbClr val="FF0000"/>
                </a:solidFill>
              </a:rPr>
              <a:t>Augalų genetikos ir biotechnologijos centras</a:t>
            </a:r>
          </a:p>
        </p:txBody>
      </p:sp>
    </p:spTree>
    <p:extLst>
      <p:ext uri="{BB962C8B-B14F-4D97-AF65-F5344CB8AC3E}">
        <p14:creationId xmlns:p14="http://schemas.microsoft.com/office/powerpoint/2010/main" val="518226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C247F-D950-459A-A3E4-E7DB78906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Keli veiklų, kurios yra susijusios su Kelrodžiu, pavyzdžiai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AAAFD-32E0-4608-AF81-BA0C60A16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>
                <a:hlinkClick r:id="rId2"/>
              </a:rPr>
              <a:t>EMBL PARTNERYSTĖS INSTITUTAS</a:t>
            </a:r>
            <a:endParaRPr lang="lt-LT" dirty="0"/>
          </a:p>
          <a:p>
            <a:r>
              <a:rPr lang="lt-LT" dirty="0">
                <a:hlinkClick r:id="rId3"/>
              </a:rPr>
              <a:t>VU Fizikos fakulteto mokslo infrastruktūros</a:t>
            </a:r>
            <a:endParaRPr lang="lt-LT" dirty="0"/>
          </a:p>
          <a:p>
            <a:r>
              <a:rPr lang="lt-LT" dirty="0">
                <a:hlinkClick r:id="rId4"/>
              </a:rPr>
              <a:t>KTU </a:t>
            </a:r>
            <a:r>
              <a:rPr lang="lt-LT" dirty="0" err="1">
                <a:hlinkClick r:id="rId4"/>
              </a:rPr>
              <a:t>LiDA</a:t>
            </a:r>
            <a:r>
              <a:rPr lang="lt-LT" dirty="0">
                <a:hlinkClick r:id="rId4"/>
              </a:rPr>
              <a:t> </a:t>
            </a:r>
            <a:r>
              <a:rPr lang="lt-LT" dirty="0" err="1">
                <a:hlinkClick r:id="rId4"/>
              </a:rPr>
              <a:t>Dataverse</a:t>
            </a:r>
            <a:r>
              <a:rPr lang="lt-LT" dirty="0">
                <a:hlinkClick r:id="rId4"/>
              </a:rPr>
              <a:t> talpykla</a:t>
            </a:r>
            <a:endParaRPr lang="lt-LT" dirty="0"/>
          </a:p>
          <a:p>
            <a:r>
              <a:rPr lang="lt-LT" dirty="0">
                <a:hlinkClick r:id="rId5"/>
              </a:rPr>
              <a:t>VDU ESS</a:t>
            </a:r>
            <a:endParaRPr lang="lt-LT" dirty="0"/>
          </a:p>
          <a:p>
            <a:r>
              <a:rPr lang="lt-LT" dirty="0">
                <a:hlinkClick r:id="rId6"/>
              </a:rPr>
              <a:t>VU FSF SHARE</a:t>
            </a:r>
            <a:endParaRPr lang="lt-LT" dirty="0"/>
          </a:p>
          <a:p>
            <a:r>
              <a:rPr lang="lt-LT" dirty="0"/>
              <a:t>LIST ir GŠT </a:t>
            </a:r>
          </a:p>
        </p:txBody>
      </p:sp>
    </p:spTree>
    <p:extLst>
      <p:ext uri="{BB962C8B-B14F-4D97-AF65-F5344CB8AC3E}">
        <p14:creationId xmlns:p14="http://schemas.microsoft.com/office/powerpoint/2010/main" val="3245057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8988C-75BD-43B4-A194-18D13B86A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Kelios idėjos mokslo politikai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42BC5-D22D-4439-90CC-CF612B823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Nacionalinė ir tarptautinė tinklaveika</a:t>
            </a:r>
          </a:p>
          <a:p>
            <a:r>
              <a:rPr lang="lt-LT" dirty="0"/>
              <a:t>Nauji žinojimo generavimo klasteriai („varstotai“)</a:t>
            </a:r>
          </a:p>
          <a:p>
            <a:r>
              <a:rPr lang="lt-LT" dirty="0"/>
              <a:t>„Tikro pasaulio problemos“</a:t>
            </a:r>
          </a:p>
          <a:p>
            <a:r>
              <a:rPr lang="lt-LT" dirty="0">
                <a:hlinkClick r:id="rId2"/>
              </a:rPr>
              <a:t>Tarpdisciplininis ir </a:t>
            </a:r>
            <a:r>
              <a:rPr lang="lt-LT" dirty="0" err="1">
                <a:hlinkClick r:id="rId2"/>
              </a:rPr>
              <a:t>transdisciplininis</a:t>
            </a:r>
            <a:r>
              <a:rPr lang="lt-LT" dirty="0">
                <a:hlinkClick r:id="rId2"/>
              </a:rPr>
              <a:t> žinojimai</a:t>
            </a:r>
            <a:endParaRPr lang="lt-LT" dirty="0"/>
          </a:p>
          <a:p>
            <a:r>
              <a:rPr lang="lt-LT" dirty="0">
                <a:hlinkClick r:id="rId3"/>
              </a:rPr>
              <a:t>Universitetų </a:t>
            </a:r>
            <a:r>
              <a:rPr lang="en-US" dirty="0" err="1">
                <a:hlinkClick r:id="rId3"/>
              </a:rPr>
              <a:t>ir</a:t>
            </a:r>
            <a:r>
              <a:rPr lang="en-US" dirty="0">
                <a:hlinkClick r:id="rId3"/>
              </a:rPr>
              <a:t> mokslo </a:t>
            </a:r>
            <a:r>
              <a:rPr lang="en-US" dirty="0" err="1">
                <a:hlinkClick r:id="rId3"/>
              </a:rPr>
              <a:t>centr</a:t>
            </a:r>
            <a:r>
              <a:rPr lang="lt-LT" dirty="0">
                <a:hlinkClick r:id="rId3"/>
              </a:rPr>
              <a:t>ų svarba</a:t>
            </a:r>
            <a:endParaRPr lang="lt-LT" dirty="0"/>
          </a:p>
          <a:p>
            <a:r>
              <a:rPr lang="lt-LT" dirty="0"/>
              <a:t>Mokslininkų etosas </a:t>
            </a:r>
          </a:p>
          <a:p>
            <a:r>
              <a:rPr lang="lt-LT" dirty="0"/>
              <a:t>Galių santykių revizija</a:t>
            </a:r>
          </a:p>
          <a:p>
            <a:r>
              <a:rPr lang="fr-FR" dirty="0"/>
              <a:t>Mokslo </a:t>
            </a:r>
            <a:r>
              <a:rPr lang="fr-FR" dirty="0" err="1"/>
              <a:t>ir</a:t>
            </a:r>
            <a:r>
              <a:rPr lang="fr-FR" dirty="0"/>
              <a:t> </a:t>
            </a:r>
            <a:r>
              <a:rPr lang="fr-FR" dirty="0" err="1"/>
              <a:t>technologijų</a:t>
            </a:r>
            <a:r>
              <a:rPr lang="fr-FR" dirty="0"/>
              <a:t> </a:t>
            </a:r>
            <a:r>
              <a:rPr lang="fr-FR" dirty="0" err="1"/>
              <a:t>tyrimai</a:t>
            </a:r>
            <a:r>
              <a:rPr lang="fr-FR" dirty="0"/>
              <a:t> (STS)</a:t>
            </a:r>
            <a:endParaRPr lang="en-US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5423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C47A-9E66-4175-83AB-01D5BFEDD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Planas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242A6-A53C-47CA-859F-4DC431143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Kelrodžio rengimas</a:t>
            </a:r>
          </a:p>
          <a:p>
            <a:r>
              <a:rPr lang="lt-LT" dirty="0"/>
              <a:t>Kelios su Kelrodžių susijusios veiklos</a:t>
            </a:r>
          </a:p>
          <a:p>
            <a:r>
              <a:rPr lang="lt-LT" dirty="0"/>
              <a:t>Kelios idėjos mokslo politikai</a:t>
            </a:r>
          </a:p>
        </p:txBody>
      </p:sp>
    </p:spTree>
    <p:extLst>
      <p:ext uri="{BB962C8B-B14F-4D97-AF65-F5344CB8AC3E}">
        <p14:creationId xmlns:p14="http://schemas.microsoft.com/office/powerpoint/2010/main" val="3463950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07F10-97D1-458B-930E-CA375857E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MOKSLINIŲ TYRIMŲ INFRASTRUKTŪRŲ KOMISIJOS NARIAI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FBB2D03-6637-4DF1-96E2-EE8A8F32C3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824496"/>
              </p:ext>
            </p:extLst>
          </p:nvPr>
        </p:nvGraphicFramePr>
        <p:xfrm>
          <a:off x="838200" y="1789430"/>
          <a:ext cx="10515599" cy="548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435">
                  <a:extLst>
                    <a:ext uri="{9D8B030D-6E8A-4147-A177-3AD203B41FA5}">
                      <a16:colId xmlns:a16="http://schemas.microsoft.com/office/drawing/2014/main" val="390164458"/>
                    </a:ext>
                  </a:extLst>
                </a:gridCol>
                <a:gridCol w="3913559">
                  <a:extLst>
                    <a:ext uri="{9D8B030D-6E8A-4147-A177-3AD203B41FA5}">
                      <a16:colId xmlns:a16="http://schemas.microsoft.com/office/drawing/2014/main" val="3628852702"/>
                    </a:ext>
                  </a:extLst>
                </a:gridCol>
                <a:gridCol w="5776605">
                  <a:extLst>
                    <a:ext uri="{9D8B030D-6E8A-4147-A177-3AD203B41FA5}">
                      <a16:colId xmlns:a16="http://schemas.microsoft.com/office/drawing/2014/main" val="13473211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r>
                        <a:rPr lang="lt-LT" sz="2000" dirty="0">
                          <a:effectLst/>
                        </a:rPr>
                        <a:t>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Edmundas </a:t>
                      </a:r>
                      <a:r>
                        <a:rPr lang="lt-LT" sz="2000" dirty="0" err="1">
                          <a:effectLst/>
                        </a:rPr>
                        <a:t>Kuokštis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Vilniaus universitetas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162635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r>
                        <a:rPr lang="lt-LT" sz="2000" dirty="0">
                          <a:effectLst/>
                        </a:rPr>
                        <a:t>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Algis Krupavičius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>
                          <a:effectLst/>
                        </a:rPr>
                        <a:t>Kauno technologijos universittas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876638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</a:t>
                      </a:r>
                      <a:r>
                        <a:rPr lang="lt-LT" sz="2000" dirty="0">
                          <a:effectLst/>
                        </a:rPr>
                        <a:t>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Gediminas Niaura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>
                          <a:effectLst/>
                        </a:rPr>
                        <a:t>Fizinių ir technologijos mokslų centras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818814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</a:t>
                      </a:r>
                      <a:r>
                        <a:rPr lang="lt-LT" sz="2000" dirty="0">
                          <a:effectLst/>
                        </a:rPr>
                        <a:t>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Rūta Petrauskaitė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>
                          <a:effectLst/>
                        </a:rPr>
                        <a:t>Vytauto Didžiojo universitetas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888942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</a:t>
                      </a:r>
                      <a:r>
                        <a:rPr lang="lt-LT" sz="2000" dirty="0">
                          <a:effectLst/>
                        </a:rPr>
                        <a:t>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Konstantinas </a:t>
                      </a:r>
                      <a:r>
                        <a:rPr lang="lt-LT" sz="2000" dirty="0" err="1">
                          <a:effectLst/>
                        </a:rPr>
                        <a:t>Pileckas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>
                          <a:effectLst/>
                        </a:rPr>
                        <a:t>Vilniaus universitetas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50952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6.</a:t>
                      </a:r>
                      <a:endParaRPr lang="lt-LT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Arūnas Poviliūnas </a:t>
                      </a:r>
                      <a:endParaRPr kumimoji="0" lang="lt-LT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Vilniaus universitetas</a:t>
                      </a:r>
                      <a:endParaRPr kumimoji="0" lang="lt-LT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7399393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t-LT" sz="2000">
                          <a:effectLst/>
                        </a:rPr>
                        <a:t>7.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Rimvydas Simutis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Kauno technologijos universitetas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003097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t-LT" sz="2000">
                          <a:effectLst/>
                        </a:rPr>
                        <a:t>8.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t-LT" sz="2000">
                          <a:effectLst/>
                        </a:rPr>
                        <a:t>Virginijus Šikšnys 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>
                          <a:effectLst/>
                        </a:rPr>
                        <a:t>Biotechnologijos institutas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43974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t-LT" sz="2000">
                          <a:effectLst/>
                        </a:rPr>
                        <a:t>9. 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Vladas Vansevičius</a:t>
                      </a:r>
                      <a:endParaRPr lang="lt-L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>
                          <a:effectLst/>
                        </a:rPr>
                        <a:t>Vilniaus </a:t>
                      </a:r>
                      <a:r>
                        <a:rPr lang="lt-LT" sz="2000" noProof="0" dirty="0">
                          <a:effectLst/>
                        </a:rPr>
                        <a:t>universitetas</a:t>
                      </a:r>
                      <a:endParaRPr lang="lt-LT" sz="20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0887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66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38275-846F-4216-85D9-187D90E90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Pagrindiniai atitikimo nacionalinei MTI kriterijai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23F61-63B6-4303-BA29-026FE7A43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b="1" dirty="0"/>
              <a:t>Infrastruktūra turėtų būti naudinga ir reikalinga nacionaliniu mastu</a:t>
            </a:r>
            <a:r>
              <a:rPr lang="lt-LT" dirty="0"/>
              <a:t>, jos žymią naudotojų dalį turi sudaryti kitų nei infrastruktūros resursais disponuojančios institucijos tyrėjai. </a:t>
            </a:r>
          </a:p>
          <a:p>
            <a:r>
              <a:rPr lang="lt-LT" b="1" dirty="0"/>
              <a:t>Atvira prieiga turėtų būti privalomas nacionalinės MTI veiklos bruožas</a:t>
            </a:r>
            <a:r>
              <a:rPr lang="lt-LT" dirty="0"/>
              <a:t>; suteikia tyrimų išteklius ir paslaugas visiems Lietuvos tyrėjams, kuriems tie ištekliai būtini norint atlikti šiuolaikinius tyrimus ir eksperimentinę plėtrą.   </a:t>
            </a:r>
          </a:p>
          <a:p>
            <a:r>
              <a:rPr lang="lt-LT" b="1" dirty="0"/>
              <a:t>Nacionalinės MTI turi būti kuriamos ir valdomos tų institucijų, kuriose yra aukščiausios kategorijos tyrėjai ir specialistai</a:t>
            </a:r>
            <a:r>
              <a:rPr lang="lt-LT" dirty="0"/>
              <a:t>, jau turintys darbo patirtį su planuojamais infrastruktūros resursais.</a:t>
            </a:r>
          </a:p>
          <a:p>
            <a:r>
              <a:rPr lang="lt-LT" b="1" dirty="0"/>
              <a:t>MTI poreikis turi būti pagrįstas laukiamais mokslo ir technologijų plėtros rezultatais bei ekonomine ir socialine nauda šalies mastu</a:t>
            </a:r>
            <a:r>
              <a:rPr lang="lt-LT" dirty="0"/>
              <a:t>. </a:t>
            </a:r>
          </a:p>
          <a:p>
            <a:r>
              <a:rPr lang="lt-LT" b="1" dirty="0"/>
              <a:t>Nacionalinės MTI turi siekti dalyvauti tarptautinėse infrastruktūrose.</a:t>
            </a:r>
          </a:p>
        </p:txBody>
      </p:sp>
    </p:spTree>
    <p:extLst>
      <p:ext uri="{BB962C8B-B14F-4D97-AF65-F5344CB8AC3E}">
        <p14:creationId xmlns:p14="http://schemas.microsoft.com/office/powerpoint/2010/main" val="3581833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2EED3-4DF3-40A5-AC34-00205C9CB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Naujų MTI įtraukimo į Kelrodį prioriteto kriterijai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C0037-B98D-4472-9D7C-3FFE43BF3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t-LT" dirty="0"/>
              <a:t>Turi būti </a:t>
            </a:r>
            <a:r>
              <a:rPr lang="lt-LT" b="1" dirty="0"/>
              <a:t>aiškiai susiejamos su kiekybiškai prognozuojamu poveikiu šalies socialinei ir ekonominei plėtrai</a:t>
            </a:r>
            <a:r>
              <a:rPr lang="lt-LT" dirty="0"/>
              <a:t>.</a:t>
            </a:r>
          </a:p>
          <a:p>
            <a:r>
              <a:rPr lang="lt-LT" dirty="0"/>
              <a:t>Tos, kurių kūrimas susijęs su </a:t>
            </a:r>
            <a:r>
              <a:rPr lang="lt-LT" b="1" dirty="0"/>
              <a:t>Lietuvos naryste tarptautinėse MTI organizacijose arba turi aiškias europinės (tarptautinės)  integracijos perspektyvas</a:t>
            </a:r>
            <a:r>
              <a:rPr lang="lt-LT" dirty="0"/>
              <a:t>.</a:t>
            </a:r>
          </a:p>
          <a:p>
            <a:r>
              <a:rPr lang="lt-LT" b="1" dirty="0"/>
              <a:t>Pajėgios teikti naujas žinias ir kompetencijas studentams, sparčiai plėsti naujų vartotojų ratą,  apimantį tiek akademines, tiek verslo sritis</a:t>
            </a:r>
            <a:r>
              <a:rPr lang="lt-LT" dirty="0"/>
              <a:t>.</a:t>
            </a:r>
          </a:p>
          <a:p>
            <a:r>
              <a:rPr lang="lt-LT" b="1" dirty="0"/>
              <a:t>Demonstruoja potencialą tapti traukos veiksniu Lietuvos bei užsienio mokslininkam</a:t>
            </a:r>
            <a:r>
              <a:rPr lang="lt-LT" dirty="0"/>
              <a:t>s ir žinioms imliam verslui.</a:t>
            </a:r>
          </a:p>
          <a:p>
            <a:r>
              <a:rPr lang="lt-LT" b="1" dirty="0"/>
              <a:t>Turi platų projektą įgyvendinančių ir jį remiančių piniginiais ir nepiniginiais įnašais partnerių ratą</a:t>
            </a:r>
            <a:r>
              <a:rPr lang="lt-LT" dirty="0"/>
              <a:t>. 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61902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B531A-6E90-4BD4-A023-65B89D957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MTI atrankos kriterijai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C6A0C-D41F-4DD8-86DF-A4F4ED42C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lt-LT" b="1" dirty="0"/>
              <a:t>MTI narystė ESFRI </a:t>
            </a:r>
            <a:r>
              <a:rPr lang="lt-LT" dirty="0"/>
              <a:t>(stojimo procedūros į ESFRI vykdymas): 0 –narystė ESFRI neplanuojama; 1 – prasidėjęs narystės siekimo procesas (parengtas narystės planas ir pan.); 2 – ESFRI narys.</a:t>
            </a:r>
          </a:p>
          <a:p>
            <a:r>
              <a:rPr lang="lt-LT" b="1" dirty="0"/>
              <a:t>ES Konkurencingumo Tarybos prioritetai</a:t>
            </a:r>
            <a:r>
              <a:rPr lang="lt-LT" dirty="0"/>
              <a:t>: 0 – MTI nėra ES Konkurencingumo Tarybos prioritetinių ESFRI projektų sąraše; 1 – MTI yra ES Konkurencingumo Tarybos prioritetinių ESFRI projektų sąraše. </a:t>
            </a:r>
          </a:p>
          <a:p>
            <a:r>
              <a:rPr lang="lt-LT" b="1" dirty="0"/>
              <a:t>MTI veikla</a:t>
            </a:r>
            <a:r>
              <a:rPr lang="lt-LT" dirty="0"/>
              <a:t>: 0 – MTI veikla tik projektuojama; 1 – kuriama MTI (infrastruktūros veikla vykdoma iš dalies, mažiau nei 50% planuotų pajėgumų); 2 – iš dalies veikianti MTI (infrastruktūros veikla vykdoma, bet dar nėra pilnai veikianti ir visiškai sukurta, vykdoma veikla daugiau nei 50% numatytų pajėgumų),  3 – pilnai veikianti MTI.</a:t>
            </a:r>
          </a:p>
          <a:p>
            <a:r>
              <a:rPr lang="lt-LT" b="1" dirty="0"/>
              <a:t>MTI finansavimo būklė</a:t>
            </a:r>
            <a:r>
              <a:rPr lang="lt-LT" dirty="0"/>
              <a:t>: 0 – nefinansuota MTI; 1 – finansuotas MTI projektavimas (atlikta galimybių studija, vykdytas projektas  ar pan.); 2 – finansuojama MTI veikla.</a:t>
            </a:r>
          </a:p>
          <a:p>
            <a:r>
              <a:rPr lang="lt-LT" b="1" dirty="0"/>
              <a:t>Sąsajos su Sumaniomis Specializacijomis (SS)</a:t>
            </a:r>
            <a:r>
              <a:rPr lang="lt-LT" dirty="0"/>
              <a:t>: 0 - nėra sąsajų su SS; 1 – galimos sąsajos su SS; 2 – aiškios sąsajos su SS.</a:t>
            </a:r>
          </a:p>
          <a:p>
            <a:r>
              <a:rPr lang="lt-LT" b="1" dirty="0"/>
              <a:t>Galima nauda Lietuvos visuomenei bei mokslo ir akademinei bendruomenei  </a:t>
            </a:r>
            <a:r>
              <a:rPr lang="lt-LT" dirty="0"/>
              <a:t>(kiekybinis vertinimas, kiek bus mokslininkų ir visuomenės bus naudojamasi infrastruktūra)  1-2 balo</a:t>
            </a:r>
          </a:p>
          <a:p>
            <a:r>
              <a:rPr lang="lt-LT" b="1" dirty="0"/>
              <a:t>Papildomas balas </a:t>
            </a:r>
            <a:r>
              <a:rPr lang="lt-LT" dirty="0"/>
              <a:t>(iki 1 balo)</a:t>
            </a:r>
          </a:p>
        </p:txBody>
      </p:sp>
    </p:spTree>
    <p:extLst>
      <p:ext uri="{BB962C8B-B14F-4D97-AF65-F5344CB8AC3E}">
        <p14:creationId xmlns:p14="http://schemas.microsoft.com/office/powerpoint/2010/main" val="3182311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E9B72-F3E0-48A0-8944-A842CC52C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Vertinimo procesas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67539-B3EA-4AF8-B2B3-423C7FB5C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Visos paraiškos gautos 2014-03-03</a:t>
            </a:r>
          </a:p>
          <a:p>
            <a:r>
              <a:rPr lang="lt-LT" dirty="0"/>
              <a:t>I etapas:  preliminarus paraiškų vertinimas. Visi ekspertai susipažino ir preliminariai vertino visas paraiškas. Paraiškos aptartos Komisijos posėdyje</a:t>
            </a:r>
          </a:p>
          <a:p>
            <a:r>
              <a:rPr lang="lt-LT" dirty="0"/>
              <a:t>II etapas: išsamus paraiškų vertinimas.  Vertino ekspertai pagal mokslinių interesų kryptis. Išvados išsiųstos institucijoms, įtrauktinas į Kelrodį paraiškas paprašyta patikslinti</a:t>
            </a:r>
          </a:p>
          <a:p>
            <a:r>
              <a:rPr lang="lt-LT" dirty="0"/>
              <a:t>III etapas: patikslintų paraiškų vertinimas</a:t>
            </a:r>
          </a:p>
          <a:p>
            <a:r>
              <a:rPr lang="lt-LT" dirty="0"/>
              <a:t>IV etapas: baigiamasis vertinimas ir sprendimų priėmimas </a:t>
            </a:r>
          </a:p>
        </p:txBody>
      </p:sp>
    </p:spTree>
    <p:extLst>
      <p:ext uri="{BB962C8B-B14F-4D97-AF65-F5344CB8AC3E}">
        <p14:creationId xmlns:p14="http://schemas.microsoft.com/office/powerpoint/2010/main" val="1877094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680CB4-CA42-4C4E-98A5-EF20B8E0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/>
              <a:t>Į </a:t>
            </a:r>
            <a:r>
              <a:rPr lang="en-US" dirty="0"/>
              <a:t>2015 MET</a:t>
            </a:r>
            <a:r>
              <a:rPr lang="lt-LT" dirty="0"/>
              <a:t>Ų KELRODĮ ĮTRAUKTOS LIETUVOS MOKSLINIŲ TYRIMŲ INFRASTRUKTŪROS</a:t>
            </a:r>
          </a:p>
        </p:txBody>
      </p:sp>
    </p:spTree>
    <p:extLst>
      <p:ext uri="{BB962C8B-B14F-4D97-AF65-F5344CB8AC3E}">
        <p14:creationId xmlns:p14="http://schemas.microsoft.com/office/powerpoint/2010/main" val="3619897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645989-9A56-40AB-A3FA-E9FE115F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Socialiniai ir humanitariniai mokslai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4842CE-BC0E-4C56-8888-D3E2388CD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lt-LT" dirty="0">
                <a:highlight>
                  <a:srgbClr val="00FF00"/>
                </a:highlight>
              </a:rPr>
              <a:t>Elektroniniai lietuvių kalbos ištekliai</a:t>
            </a:r>
            <a:r>
              <a:rPr lang="en-US" dirty="0">
                <a:highlight>
                  <a:srgbClr val="00FF00"/>
                </a:highlight>
              </a:rPr>
              <a:t>;</a:t>
            </a:r>
            <a:r>
              <a:rPr lang="lt-LT" dirty="0">
                <a:highlight>
                  <a:srgbClr val="00FF00"/>
                </a:highlight>
              </a:rPr>
              <a:t> E-</a:t>
            </a:r>
            <a:r>
              <a:rPr lang="lt-LT" dirty="0" err="1">
                <a:highlight>
                  <a:srgbClr val="00FF00"/>
                </a:highlight>
              </a:rPr>
              <a:t>lingua</a:t>
            </a:r>
            <a:r>
              <a:rPr lang="lt-LT" dirty="0">
                <a:highlight>
                  <a:srgbClr val="00FF00"/>
                </a:highlight>
              </a:rPr>
              <a:t> CLARIN-LT</a:t>
            </a:r>
            <a:endParaRPr lang="en-US" dirty="0">
              <a:highlight>
                <a:srgbClr val="00FF00"/>
              </a:highlight>
            </a:endParaRPr>
          </a:p>
          <a:p>
            <a:pPr marL="514350" indent="-514350">
              <a:buFont typeface="+mj-lt"/>
              <a:buAutoNum type="arabicPeriod"/>
            </a:pPr>
            <a:r>
              <a:rPr lang="pt-BR" dirty="0">
                <a:highlight>
                  <a:srgbClr val="00FF00"/>
                </a:highlight>
              </a:rPr>
              <a:t>Europos socialinis tyrimas; ESS LT</a:t>
            </a:r>
          </a:p>
          <a:p>
            <a:pPr marL="514350" indent="-514350">
              <a:buFont typeface="+mj-lt"/>
              <a:buAutoNum type="arabicPeriod"/>
            </a:pPr>
            <a:r>
              <a:rPr lang="lt-LT" b="1" dirty="0">
                <a:highlight>
                  <a:srgbClr val="00FF00"/>
                </a:highlight>
              </a:rPr>
              <a:t>Lietuvos humanitarinių ir socialinių mokslų duomenų archyvas</a:t>
            </a:r>
            <a:r>
              <a:rPr lang="en-US" b="1" dirty="0">
                <a:highlight>
                  <a:srgbClr val="00FF00"/>
                </a:highlight>
              </a:rPr>
              <a:t>;</a:t>
            </a:r>
            <a:r>
              <a:rPr lang="lt-LT" b="1" dirty="0">
                <a:highlight>
                  <a:srgbClr val="00FF00"/>
                </a:highlight>
              </a:rPr>
              <a:t> </a:t>
            </a:r>
            <a:r>
              <a:rPr lang="lt-LT" b="1" dirty="0" err="1">
                <a:highlight>
                  <a:srgbClr val="00FF00"/>
                </a:highlight>
              </a:rPr>
              <a:t>LiDA</a:t>
            </a:r>
            <a:endParaRPr lang="en-US" b="1" dirty="0">
              <a:highlight>
                <a:srgbClr val="00FF00"/>
              </a:highlight>
            </a:endParaRPr>
          </a:p>
          <a:p>
            <a:pPr marL="514350" indent="-514350">
              <a:buFont typeface="+mj-lt"/>
              <a:buAutoNum type="arabicPeriod"/>
            </a:pPr>
            <a:r>
              <a:rPr lang="lt-LT" b="1" dirty="0">
                <a:solidFill>
                  <a:srgbClr val="FF0000"/>
                </a:solidFill>
              </a:rPr>
              <a:t>Žmogaus gerovės ir raidos mokslinių tyrimų infrastruktūra</a:t>
            </a:r>
            <a:r>
              <a:rPr lang="en-US" b="1" dirty="0">
                <a:solidFill>
                  <a:srgbClr val="FF0000"/>
                </a:solidFill>
              </a:rPr>
              <a:t>; </a:t>
            </a:r>
            <a:r>
              <a:rPr lang="lt-LT" b="1" dirty="0">
                <a:solidFill>
                  <a:srgbClr val="FF0000"/>
                </a:solidFill>
              </a:rPr>
              <a:t>HUMRE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lt-LT" dirty="0"/>
              <a:t>Paveldo ir istorijos mokslinių tyrimų infrastruktūra</a:t>
            </a:r>
            <a:r>
              <a:rPr lang="en-US" dirty="0"/>
              <a:t> </a:t>
            </a:r>
            <a:r>
              <a:rPr lang="lt-LT" dirty="0"/>
              <a:t>„Aruodai“</a:t>
            </a:r>
            <a:r>
              <a:rPr lang="en-US" dirty="0"/>
              <a:t>;</a:t>
            </a:r>
            <a:r>
              <a:rPr lang="lt-LT" dirty="0"/>
              <a:t> PITI „Aruodai“.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624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849</Words>
  <Application>Microsoft Office PowerPoint</Application>
  <PresentationFormat>Plačiaekranė</PresentationFormat>
  <Paragraphs>103</Paragraphs>
  <Slides>14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Apie dabar galiojantį Lietuvos MTI Kelrodį (2015 m.)</vt:lpstr>
      <vt:lpstr>Planas</vt:lpstr>
      <vt:lpstr>MOKSLINIŲ TYRIMŲ INFRASTRUKTŪRŲ KOMISIJOS NARIAI</vt:lpstr>
      <vt:lpstr>Pagrindiniai atitikimo nacionalinei MTI kriterijai</vt:lpstr>
      <vt:lpstr>Naujų MTI įtraukimo į Kelrodį prioriteto kriterijai</vt:lpstr>
      <vt:lpstr>MTI atrankos kriterijai</vt:lpstr>
      <vt:lpstr>Vertinimo procesas</vt:lpstr>
      <vt:lpstr>Į 2015 METŲ KELRODĮ ĮTRAUKTOS LIETUVOS MOKSLINIŲ TYRIMŲ INFRASTRUKTŪROS</vt:lpstr>
      <vt:lpstr>Socialiniai ir humanitariniai mokslai</vt:lpstr>
      <vt:lpstr>Biomedicinos mokslai</vt:lpstr>
      <vt:lpstr>Fiziniai ir technologijos mokslai</vt:lpstr>
      <vt:lpstr>Žemės ūkio mokslai</vt:lpstr>
      <vt:lpstr>Keli veiklų, kurios yra susijusios su Kelrodžiu, pavyzdžiai</vt:lpstr>
      <vt:lpstr>Kelios idėjos mokslo politikai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Pavadinimas</dc:title>
  <dc:creator>Arūnas Poviliūnas</dc:creator>
  <cp:lastModifiedBy>admin</cp:lastModifiedBy>
  <cp:revision>26</cp:revision>
  <dcterms:created xsi:type="dcterms:W3CDTF">2024-06-26T04:28:26Z</dcterms:created>
  <dcterms:modified xsi:type="dcterms:W3CDTF">2024-07-01T05:51:45Z</dcterms:modified>
</cp:coreProperties>
</file>